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354" r:id="rId2"/>
    <p:sldId id="468" r:id="rId3"/>
    <p:sldId id="469" r:id="rId4"/>
    <p:sldId id="467" r:id="rId5"/>
    <p:sldId id="812" r:id="rId6"/>
    <p:sldId id="435" r:id="rId7"/>
    <p:sldId id="267" r:id="rId8"/>
    <p:sldId id="268" r:id="rId9"/>
    <p:sldId id="356" r:id="rId10"/>
    <p:sldId id="833" r:id="rId11"/>
    <p:sldId id="834" r:id="rId12"/>
    <p:sldId id="835" r:id="rId13"/>
    <p:sldId id="836" r:id="rId14"/>
    <p:sldId id="345" r:id="rId15"/>
    <p:sldId id="359" r:id="rId16"/>
    <p:sldId id="346" r:id="rId17"/>
    <p:sldId id="357" r:id="rId18"/>
    <p:sldId id="358" r:id="rId19"/>
    <p:sldId id="270" r:id="rId20"/>
    <p:sldId id="466" r:id="rId21"/>
    <p:sldId id="825" r:id="rId22"/>
    <p:sldId id="855" r:id="rId23"/>
    <p:sldId id="272" r:id="rId24"/>
    <p:sldId id="274" r:id="rId25"/>
    <p:sldId id="360" r:id="rId26"/>
    <p:sldId id="361" r:id="rId27"/>
    <p:sldId id="362" r:id="rId28"/>
    <p:sldId id="277" r:id="rId29"/>
    <p:sldId id="856" r:id="rId30"/>
    <p:sldId id="829" r:id="rId31"/>
    <p:sldId id="827" r:id="rId32"/>
    <p:sldId id="828" r:id="rId33"/>
    <p:sldId id="838" r:id="rId34"/>
    <p:sldId id="837" r:id="rId35"/>
    <p:sldId id="841" r:id="rId36"/>
    <p:sldId id="842" r:id="rId37"/>
    <p:sldId id="844" r:id="rId38"/>
    <p:sldId id="845" r:id="rId39"/>
    <p:sldId id="846" r:id="rId40"/>
    <p:sldId id="847" r:id="rId41"/>
    <p:sldId id="848" r:id="rId42"/>
    <p:sldId id="849" r:id="rId43"/>
    <p:sldId id="328" r:id="rId44"/>
    <p:sldId id="329" r:id="rId45"/>
    <p:sldId id="353" r:id="rId46"/>
    <p:sldId id="351" r:id="rId47"/>
    <p:sldId id="850" r:id="rId48"/>
    <p:sldId id="851" r:id="rId49"/>
    <p:sldId id="852" r:id="rId50"/>
    <p:sldId id="853" r:id="rId51"/>
    <p:sldId id="854" r:id="rId52"/>
    <p:sldId id="857" r:id="rId53"/>
    <p:sldId id="858" r:id="rId54"/>
    <p:sldId id="323" r:id="rId55"/>
    <p:sldId id="324" r:id="rId56"/>
    <p:sldId id="325" r:id="rId57"/>
    <p:sldId id="355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00"/>
    <a:srgbClr val="E296F9"/>
    <a:srgbClr val="1500FF"/>
    <a:srgbClr val="C429D9"/>
    <a:srgbClr val="CCDDEA"/>
    <a:srgbClr val="660064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3"/>
    <p:restoredTop sz="94733"/>
  </p:normalViewPr>
  <p:slideViewPr>
    <p:cSldViewPr snapToGrid="0" snapToObjects="1">
      <p:cViewPr>
        <p:scale>
          <a:sx n="110" d="100"/>
          <a:sy n="110" d="100"/>
        </p:scale>
        <p:origin x="184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7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get here step by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5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75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understand how to read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straight to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3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1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00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5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5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4191828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40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28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6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79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869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46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52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5685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0161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7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92575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337003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3564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e result for star wars lady hero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7057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Ovens are Methods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DB2F6-E981-1344-A455-76BDF3357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66954" y="3045874"/>
            <a:ext cx="84109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5B977-FCEE-2E48-9CEA-B8C80D7086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753" y="3768327"/>
            <a:ext cx="2199191" cy="763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880677" y="4609421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77558" y="4531954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D4724A4-6D55-7A43-A7AC-609EDA8B1698}"/>
              </a:ext>
            </a:extLst>
          </p:cNvPr>
          <p:cNvSpPr/>
          <p:nvPr/>
        </p:nvSpPr>
        <p:spPr>
          <a:xfrm>
            <a:off x="5881868" y="241663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D98A9-EB9C-B547-89E0-7251F4239E69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</p:spTree>
    <p:extLst>
      <p:ext uri="{BB962C8B-B14F-4D97-AF65-F5344CB8AC3E}">
        <p14:creationId xmlns:p14="http://schemas.microsoft.com/office/powerpoint/2010/main" val="25357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Ovens are Methods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6E5C6-C633-3042-8052-EE19B52910C0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DB2F6-E981-1344-A455-76BDF3357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44"/>
          <a:stretch/>
        </p:blipFill>
        <p:spPr>
          <a:xfrm rot="16200000">
            <a:off x="1350414" y="3644832"/>
            <a:ext cx="1256591" cy="1503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1176956" y="5118355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45463" y="5118355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D4724A4-6D55-7A43-A7AC-609EDA8B1698}"/>
              </a:ext>
            </a:extLst>
          </p:cNvPr>
          <p:cNvSpPr/>
          <p:nvPr/>
        </p:nvSpPr>
        <p:spPr>
          <a:xfrm>
            <a:off x="5881868" y="241663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0F446-0407-A349-9875-0247E01486F0}"/>
              </a:ext>
            </a:extLst>
          </p:cNvPr>
          <p:cNvSpPr txBox="1"/>
          <p:nvPr/>
        </p:nvSpPr>
        <p:spPr bwMode="auto">
          <a:xfrm>
            <a:off x="575721" y="1672882"/>
            <a:ext cx="8202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 don’t need a different oven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lahmacun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 Use the same one.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5FA203-CD30-7E4D-B2F0-A79CF419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3498" y="3527804"/>
            <a:ext cx="1945724" cy="14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Ovens are Methods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6E5C6-C633-3042-8052-EE19B52910C0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DB2F6-E981-1344-A455-76BDF3357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44"/>
          <a:stretch/>
        </p:blipFill>
        <p:spPr>
          <a:xfrm rot="16200000">
            <a:off x="1350414" y="3644832"/>
            <a:ext cx="1256591" cy="1503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1176956" y="5118355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45463" y="5118355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D4724A4-6D55-7A43-A7AC-609EDA8B1698}"/>
              </a:ext>
            </a:extLst>
          </p:cNvPr>
          <p:cNvSpPr/>
          <p:nvPr/>
        </p:nvSpPr>
        <p:spPr>
          <a:xfrm>
            <a:off x="5881868" y="241663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0F446-0407-A349-9875-0247E01486F0}"/>
              </a:ext>
            </a:extLst>
          </p:cNvPr>
          <p:cNvSpPr txBox="1"/>
          <p:nvPr/>
        </p:nvSpPr>
        <p:spPr bwMode="auto">
          <a:xfrm>
            <a:off x="470554" y="6014833"/>
            <a:ext cx="8202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 don’t need a different oven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lahmacun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 Use the same one.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5FA203-CD30-7E4D-B2F0-A79CF419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3498" y="3527804"/>
            <a:ext cx="1945724" cy="14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2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1CEC225-294A-3B47-ACAA-5079698C2237}"/>
              </a:ext>
            </a:extLst>
          </p:cNvPr>
          <p:cNvSpPr/>
          <p:nvPr/>
        </p:nvSpPr>
        <p:spPr>
          <a:xfrm>
            <a:off x="2895972" y="1346754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Ovens are Methods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6E5C6-C633-3042-8052-EE19B52910C0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1176956" y="5118355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45463" y="5118355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BF4D8-BD19-3544-AFA1-9235BA76CD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42681">
            <a:off x="1268203" y="3267045"/>
            <a:ext cx="667149" cy="17252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A1689B-4E9E-C341-AA87-94DAEB715CE3}"/>
              </a:ext>
            </a:extLst>
          </p:cNvPr>
          <p:cNvSpPr txBox="1"/>
          <p:nvPr/>
        </p:nvSpPr>
        <p:spPr bwMode="auto">
          <a:xfrm>
            <a:off x="3278925" y="6014833"/>
            <a:ext cx="2586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Not all inputs work.</a:t>
            </a:r>
          </a:p>
        </p:txBody>
      </p:sp>
    </p:spTree>
    <p:extLst>
      <p:ext uri="{BB962C8B-B14F-4D97-AF65-F5344CB8AC3E}">
        <p14:creationId xmlns:p14="http://schemas.microsoft.com/office/powerpoint/2010/main" val="41549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C386A5-3EEF-0844-B86C-B24BEBFBE65E}"/>
              </a:ext>
            </a:extLst>
          </p:cNvPr>
          <p:cNvSpPr/>
          <p:nvPr/>
        </p:nvSpPr>
        <p:spPr>
          <a:xfrm>
            <a:off x="568370" y="5149921"/>
            <a:ext cx="1030532" cy="222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325F04-47D9-8D49-B00D-580797F35DC8}"/>
              </a:ext>
            </a:extLst>
          </p:cNvPr>
          <p:cNvSpPr/>
          <p:nvPr/>
        </p:nvSpPr>
        <p:spPr>
          <a:xfrm>
            <a:off x="2633601" y="2975586"/>
            <a:ext cx="1030532" cy="222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06FC6-B9A1-1441-899A-B1AF8A307B84}"/>
              </a:ext>
            </a:extLst>
          </p:cNvPr>
          <p:cNvSpPr txBox="1"/>
          <p:nvPr/>
        </p:nvSpPr>
        <p:spPr bwMode="auto">
          <a:xfrm>
            <a:off x="508908" y="4993642"/>
            <a:ext cx="605678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is a method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Takes as input two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cs typeface="Calibri" panose="020F0502020204030204" pitchFamily="34" charset="0"/>
              </a:rPr>
              <a:t>s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and 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Outputs   a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endParaRPr lang="en-US" sz="21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Averages the two inputs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Java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066CD-9D8D-524B-8760-63431FD9B2F4}"/>
              </a:ext>
            </a:extLst>
          </p:cNvPr>
          <p:cNvSpPr txBox="1"/>
          <p:nvPr/>
        </p:nvSpPr>
        <p:spPr bwMode="auto">
          <a:xfrm>
            <a:off x="7019136" y="5149921"/>
            <a:ext cx="167268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We will get here step by step!!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4C9CA-0D63-154B-A46A-420C4CBC42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959B0-638F-214B-9F73-1600F31DA993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77B0D-890C-E644-9BC4-DD50CE90FCA3}"/>
              </a:ext>
            </a:extLst>
          </p:cNvPr>
          <p:cNvSpPr txBox="1"/>
          <p:nvPr/>
        </p:nvSpPr>
        <p:spPr>
          <a:xfrm>
            <a:off x="2123971" y="2509895"/>
            <a:ext cx="1930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method name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881CD2E-BFD0-FE41-8809-5C4845611366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AB9E20-C940-B34A-890D-4F851DAF421C}"/>
              </a:ext>
            </a:extLst>
          </p:cNvPr>
          <p:cNvSpPr txBox="1"/>
          <p:nvPr/>
        </p:nvSpPr>
        <p:spPr bwMode="auto">
          <a:xfrm>
            <a:off x="335615" y="4219287"/>
            <a:ext cx="2134752" cy="415498"/>
          </a:xfrm>
          <a:prstGeom prst="rect">
            <a:avLst/>
          </a:prstGeom>
          <a:solidFill>
            <a:schemeClr val="bg1"/>
          </a:solidFill>
          <a:ln>
            <a:solidFill>
              <a:srgbClr val="C429D9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C429D9"/>
                </a:solidFill>
                <a:latin typeface="+mj-lt"/>
                <a:cs typeface="Calibri" panose="020F0502020204030204" pitchFamily="34" charset="0"/>
              </a:rPr>
              <a:t>method definition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4E7A90-193A-B84A-BED0-2BF85E58CE2E}"/>
              </a:ext>
            </a:extLst>
          </p:cNvPr>
          <p:cNvSpPr txBox="1"/>
          <p:nvPr/>
        </p:nvSpPr>
        <p:spPr bwMode="auto">
          <a:xfrm>
            <a:off x="2898937" y="1234781"/>
            <a:ext cx="4578309" cy="4154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method “call”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4" grpId="0"/>
      <p:bldP spid="16" grpId="0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Algebra Version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06FC6-B9A1-1441-899A-B1AF8A307B84}"/>
                  </a:ext>
                </a:extLst>
              </p:cNvPr>
              <p:cNvSpPr txBox="1"/>
              <p:nvPr/>
            </p:nvSpPr>
            <p:spPr bwMode="auto">
              <a:xfrm>
                <a:off x="718682" y="5079421"/>
                <a:ext cx="329545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06FC6-B9A1-1441-899A-B1AF8A30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682" y="5079421"/>
                <a:ext cx="3295454" cy="523220"/>
              </a:xfrm>
              <a:prstGeom prst="rect">
                <a:avLst/>
              </a:prstGeom>
              <a:blipFill>
                <a:blip r:embed="rId2"/>
                <a:stretch>
                  <a:fillRect l="-769"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52F6D59-A079-064D-A771-2062143D39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B1D890-3321-E046-8A27-5402AFD2CDFB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C4FFB-88C0-2648-A209-595DA47E4D6E}"/>
                  </a:ext>
                </a:extLst>
              </p:cNvPr>
              <p:cNvSpPr txBox="1"/>
              <p:nvPr/>
            </p:nvSpPr>
            <p:spPr bwMode="auto">
              <a:xfrm>
                <a:off x="5340038" y="5066312"/>
                <a:ext cx="257442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5.0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,10.2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=7.6</m:t>
                    </m:r>
                  </m:oMath>
                </a14:m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12.0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C4FFB-88C0-2648-A209-595DA47E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0038" y="5066312"/>
                <a:ext cx="2574423" cy="830997"/>
              </a:xfrm>
              <a:prstGeom prst="rect">
                <a:avLst/>
              </a:prstGeom>
              <a:blipFill>
                <a:blip r:embed="rId4"/>
                <a:stretch>
                  <a:fillRect l="-1970" t="-3030" r="-493"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9F4A3D-2E30-624A-A47C-A111A665A171}"/>
              </a:ext>
            </a:extLst>
          </p:cNvPr>
          <p:cNvSpPr txBox="1"/>
          <p:nvPr/>
        </p:nvSpPr>
        <p:spPr bwMode="auto">
          <a:xfrm>
            <a:off x="370390" y="4548506"/>
            <a:ext cx="221971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definition: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589A41-30E0-0940-86AA-977D3095B33B}"/>
              </a:ext>
            </a:extLst>
          </p:cNvPr>
          <p:cNvSpPr txBox="1"/>
          <p:nvPr/>
        </p:nvSpPr>
        <p:spPr bwMode="auto">
          <a:xfrm>
            <a:off x="4909669" y="4548507"/>
            <a:ext cx="164423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calls: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39FF67A-0D02-6040-A8CC-D4E8A22F3992}"/>
              </a:ext>
            </a:extLst>
          </p:cNvPr>
          <p:cNvSpPr/>
          <p:nvPr/>
        </p:nvSpPr>
        <p:spPr>
          <a:xfrm>
            <a:off x="417025" y="1303800"/>
            <a:ext cx="497375" cy="2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A412BA7-D0E5-7343-A48C-AA5AE56568C9}"/>
              </a:ext>
            </a:extLst>
          </p:cNvPr>
          <p:cNvSpPr/>
          <p:nvPr/>
        </p:nvSpPr>
        <p:spPr>
          <a:xfrm>
            <a:off x="417025" y="1854536"/>
            <a:ext cx="497375" cy="28936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0AB5581-7399-484E-92C8-E9305A68C0C9}"/>
              </a:ext>
            </a:extLst>
          </p:cNvPr>
          <p:cNvSpPr/>
          <p:nvPr/>
        </p:nvSpPr>
        <p:spPr>
          <a:xfrm>
            <a:off x="5023413" y="5183827"/>
            <a:ext cx="355140" cy="2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31B4BFF-85D1-9745-BF09-BABABC219388}"/>
              </a:ext>
            </a:extLst>
          </p:cNvPr>
          <p:cNvSpPr/>
          <p:nvPr/>
        </p:nvSpPr>
        <p:spPr>
          <a:xfrm>
            <a:off x="5023413" y="5596032"/>
            <a:ext cx="355140" cy="28936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9F616F8-8BA6-324B-A0EC-29613B8AD75D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657E9927-4BC7-4C48-B809-1FF78826F839}"/>
              </a:ext>
            </a:extLst>
          </p:cNvPr>
          <p:cNvSpPr/>
          <p:nvPr/>
        </p:nvSpPr>
        <p:spPr>
          <a:xfrm flipH="1">
            <a:off x="475562" y="5159103"/>
            <a:ext cx="243119" cy="55895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  <p:bldP spid="22" grpId="1" animBg="1"/>
      <p:bldP spid="2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CE64AE-6C43-B64B-ADA9-05814A0D28D3}"/>
              </a:ext>
            </a:extLst>
          </p:cNvPr>
          <p:cNvSpPr/>
          <p:nvPr/>
        </p:nvSpPr>
        <p:spPr>
          <a:xfrm>
            <a:off x="3787460" y="2929958"/>
            <a:ext cx="2486017" cy="276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000D4-68B5-9A47-AF02-0ACCBF75F775}"/>
              </a:ext>
            </a:extLst>
          </p:cNvPr>
          <p:cNvSpPr/>
          <p:nvPr/>
        </p:nvSpPr>
        <p:spPr>
          <a:xfrm>
            <a:off x="1729573" y="2929958"/>
            <a:ext cx="884235" cy="276229"/>
          </a:xfrm>
          <a:prstGeom prst="rect">
            <a:avLst/>
          </a:prstGeom>
          <a:solidFill>
            <a:srgbClr val="E296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72202-B42C-CC46-8384-9FE3646C70BB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Java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3546" y="2508452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4EF20-3E3D-B04D-90AC-284C46FE8A83}"/>
              </a:ext>
            </a:extLst>
          </p:cNvPr>
          <p:cNvSpPr txBox="1"/>
          <p:nvPr/>
        </p:nvSpPr>
        <p:spPr>
          <a:xfrm>
            <a:off x="3958577" y="2476613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Parameters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D4BAC1-AD58-A046-BB93-217CEF33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BB6BC5-5BBC-3D41-8F14-4C99EDED4528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8F565B-4A8D-4A47-B3BD-50547265597B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04A5EC-1F0A-3C41-B125-0831E765BE00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2F1C28-0AE1-284F-941E-812F136FD537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09FBDFA-2AEC-374A-8C5B-AEE46114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3775E36-18CB-DF40-AEB5-A422D4BE3D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FC1971-B0CB-C44C-B18C-5874A237EB5D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5D938A2-1148-E541-AC05-1455D322C21A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87A3995-B196-F141-8285-430596DDF6CB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58A355D-8BFE-E548-BC7F-30339F88A0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B07953-EA11-274D-9389-17EF83607780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3000D4-68B5-9A47-AF02-0ACCBF75F775}"/>
              </a:ext>
            </a:extLst>
          </p:cNvPr>
          <p:cNvSpPr/>
          <p:nvPr/>
        </p:nvSpPr>
        <p:spPr>
          <a:xfrm>
            <a:off x="1933309" y="3497661"/>
            <a:ext cx="1030532" cy="276229"/>
          </a:xfrm>
          <a:prstGeom prst="rect">
            <a:avLst/>
          </a:prstGeom>
          <a:solidFill>
            <a:srgbClr val="E296F9">
              <a:alpha val="3451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72202-B42C-CC46-8384-9FE3646C70BB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4EF20-3E3D-B04D-90AC-284C46FE8A83}"/>
              </a:ext>
            </a:extLst>
          </p:cNvPr>
          <p:cNvSpPr txBox="1"/>
          <p:nvPr/>
        </p:nvSpPr>
        <p:spPr>
          <a:xfrm>
            <a:off x="3856146" y="3312225"/>
            <a:ext cx="18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method b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ody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1F0489D-BCCB-D347-90F2-0E4F362B0530}"/>
              </a:ext>
            </a:extLst>
          </p:cNvPr>
          <p:cNvSpPr/>
          <p:nvPr/>
        </p:nvSpPr>
        <p:spPr>
          <a:xfrm>
            <a:off x="3681136" y="3198168"/>
            <a:ext cx="175010" cy="688274"/>
          </a:xfrm>
          <a:prstGeom prst="rightBrac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D622CA-2E97-EE46-9206-2259711A5CD1}"/>
              </a:ext>
            </a:extLst>
          </p:cNvPr>
          <p:cNvSpPr txBox="1"/>
          <p:nvPr/>
        </p:nvSpPr>
        <p:spPr>
          <a:xfrm>
            <a:off x="1569742" y="3721186"/>
            <a:ext cx="168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344543-8FF1-E44F-92F9-6B5D2F905F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225D7D-3657-1B4D-81F9-4DCBD5322A0B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632D59-53B4-284D-9318-31408FC26403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17AEF66-C832-4642-A6B1-D3C6C667BD36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B1EB8C-9C9D-E840-A671-FDDE0C24F94A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E75871D-605A-C84E-A7D3-C48D30C6A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6796E66-FF64-6D49-BF1C-06D3BC32BD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963926-9308-8A4C-AF45-94EA11E4E944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B8673D88-AFFF-014C-BC92-7B10603AB224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690AD5A-A397-8245-AE95-A8A9D4916524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BB59592-409A-6146-BCB0-9E4C18CA2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11418D-4061-0147-90A5-BC76FED02622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96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2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CF96D1F-EE97-9446-884A-3A1D61028886}"/>
              </a:ext>
            </a:extLst>
          </p:cNvPr>
          <p:cNvSpPr/>
          <p:nvPr/>
        </p:nvSpPr>
        <p:spPr>
          <a:xfrm>
            <a:off x="3787460" y="2929958"/>
            <a:ext cx="2486017" cy="276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0A5092-62BC-684E-841A-922D58AEF050}"/>
              </a:ext>
            </a:extLst>
          </p:cNvPr>
          <p:cNvSpPr txBox="1"/>
          <p:nvPr/>
        </p:nvSpPr>
        <p:spPr bwMode="auto">
          <a:xfrm>
            <a:off x="4051683" y="1327264"/>
            <a:ext cx="427720" cy="19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704CAA-49BD-0345-BBFA-FE594B2708B3}"/>
              </a:ext>
            </a:extLst>
          </p:cNvPr>
          <p:cNvSpPr txBox="1"/>
          <p:nvPr/>
        </p:nvSpPr>
        <p:spPr bwMode="auto">
          <a:xfrm>
            <a:off x="4708416" y="1322923"/>
            <a:ext cx="569640" cy="1999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and Defining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4C9CA-0D63-154B-A46A-420C4CBC42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959B0-638F-214B-9F73-1600F31DA993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39CC-F9A2-4A4E-9DA7-FA9EB36DC3EC}"/>
              </a:ext>
            </a:extLst>
          </p:cNvPr>
          <p:cNvSpPr/>
          <p:nvPr/>
        </p:nvSpPr>
        <p:spPr>
          <a:xfrm>
            <a:off x="6667018" y="1234781"/>
            <a:ext cx="324091" cy="41549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005B0-FC77-4D47-9FA5-DC61E3EB43F7}"/>
              </a:ext>
            </a:extLst>
          </p:cNvPr>
          <p:cNvSpPr txBox="1"/>
          <p:nvPr/>
        </p:nvSpPr>
        <p:spPr bwMode="auto">
          <a:xfrm>
            <a:off x="2898937" y="1234781"/>
            <a:ext cx="4578309" cy="4154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method “call”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0DC57-CBC0-EA48-8A92-B1273039560A}"/>
              </a:ext>
            </a:extLst>
          </p:cNvPr>
          <p:cNvSpPr txBox="1"/>
          <p:nvPr/>
        </p:nvSpPr>
        <p:spPr>
          <a:xfrm>
            <a:off x="3985740" y="891775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arguments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3FA454-D4C0-BA4C-B2FE-A63622612858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A7E424E-EC7D-374C-B043-99DED1ECA6C1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9950A7-193C-D64A-987F-2C43EB06FC98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A9EF98D-F523-4F48-B3BA-1AB90BEF8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5CBBEED-CD44-2047-9D9B-3AE4C7D9E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EC0222-E70B-EF44-AAB6-7B6EE66D0DD7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5646856-E7DC-C841-A1AD-2648D99702F8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9ECBA14-3C55-7B45-AE46-B71BF70321E7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8FA4850-FFE5-0642-94F3-50B55C47D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F76E3-5A41-9542-8A2B-A516CCBFE3CE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32" name="Right Brace 31">
            <a:extLst>
              <a:ext uri="{FF2B5EF4-FFF2-40B4-BE49-F238E27FC236}">
                <a16:creationId xmlns:a16="http://schemas.microsoft.com/office/drawing/2014/main" id="{1D1296E9-FB26-6A4F-A3B3-0025955B3CE2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6EC04-A41D-6B4D-BC40-EE1FBFC7A4FA}"/>
              </a:ext>
            </a:extLst>
          </p:cNvPr>
          <p:cNvSpPr txBox="1"/>
          <p:nvPr/>
        </p:nvSpPr>
        <p:spPr bwMode="auto">
          <a:xfrm>
            <a:off x="335615" y="4219287"/>
            <a:ext cx="2134752" cy="415498"/>
          </a:xfrm>
          <a:prstGeom prst="rect">
            <a:avLst/>
          </a:prstGeom>
          <a:solidFill>
            <a:schemeClr val="bg1"/>
          </a:solidFill>
          <a:ln>
            <a:solidFill>
              <a:srgbClr val="C429D9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C429D9"/>
                </a:solidFill>
                <a:latin typeface="+mj-lt"/>
                <a:cs typeface="Calibri" panose="020F0502020204030204" pitchFamily="34" charset="0"/>
              </a:rPr>
              <a:t>method 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51374-F694-274F-9810-A07E59A63AE4}"/>
              </a:ext>
            </a:extLst>
          </p:cNvPr>
          <p:cNvSpPr txBox="1"/>
          <p:nvPr/>
        </p:nvSpPr>
        <p:spPr bwMode="auto">
          <a:xfrm>
            <a:off x="998015" y="5092304"/>
            <a:ext cx="463043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lvl="0" algn="ctr"/>
            <a:r>
              <a:rPr lang="en-US" sz="2100" dirty="0">
                <a:solidFill>
                  <a:srgbClr val="CCDDEA">
                    <a:lumMod val="50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arguments</a:t>
            </a: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: calling and executing method</a:t>
            </a:r>
          </a:p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vs</a:t>
            </a:r>
          </a:p>
          <a:p>
            <a:pPr algn="ctr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parameters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defining method 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665A2-EC86-D14B-8436-8AC6F272E997}"/>
              </a:ext>
            </a:extLst>
          </p:cNvPr>
          <p:cNvSpPr txBox="1"/>
          <p:nvPr/>
        </p:nvSpPr>
        <p:spPr>
          <a:xfrm>
            <a:off x="3958577" y="2476613"/>
            <a:ext cx="15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arameters</a:t>
            </a:r>
          </a:p>
        </p:txBody>
      </p:sp>
    </p:spTree>
    <p:extLst>
      <p:ext uri="{BB962C8B-B14F-4D97-AF65-F5344CB8AC3E}">
        <p14:creationId xmlns:p14="http://schemas.microsoft.com/office/powerpoint/2010/main" val="261724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31" grpId="0" animBg="1"/>
      <p:bldP spid="17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AE104-AEAD-6145-94EE-51489C867BAB}"/>
              </a:ext>
            </a:extLst>
          </p:cNvPr>
          <p:cNvSpPr/>
          <p:nvPr/>
        </p:nvSpPr>
        <p:spPr>
          <a:xfrm>
            <a:off x="3930079" y="2312472"/>
            <a:ext cx="117487" cy="26968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116F-E284-CF49-B79A-F45FFAFDF2B8}"/>
              </a:ext>
            </a:extLst>
          </p:cNvPr>
          <p:cNvSpPr/>
          <p:nvPr/>
        </p:nvSpPr>
        <p:spPr>
          <a:xfrm>
            <a:off x="1660125" y="2312472"/>
            <a:ext cx="686251" cy="271497"/>
          </a:xfrm>
          <a:prstGeom prst="rect">
            <a:avLst/>
          </a:prstGeom>
          <a:solidFill>
            <a:srgbClr val="E296F9">
              <a:alpha val="33333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8D7729-1117-7D41-A388-F8E6C92F0508}"/>
              </a:ext>
            </a:extLst>
          </p:cNvPr>
          <p:cNvSpPr/>
          <p:nvPr/>
        </p:nvSpPr>
        <p:spPr>
          <a:xfrm>
            <a:off x="2827532" y="5528740"/>
            <a:ext cx="853604" cy="289367"/>
          </a:xfrm>
          <a:prstGeom prst="rect">
            <a:avLst/>
          </a:prstGeom>
          <a:solidFill>
            <a:srgbClr val="E296F9">
              <a:alpha val="33333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EB799D-F6EB-B74D-B453-5E1DDFDF2F95}"/>
              </a:ext>
            </a:extLst>
          </p:cNvPr>
          <p:cNvSpPr/>
          <p:nvPr/>
        </p:nvSpPr>
        <p:spPr>
          <a:xfrm>
            <a:off x="2609856" y="5188393"/>
            <a:ext cx="1626478" cy="28936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43578-61DF-804B-A6A8-225E56A8DE67}"/>
              </a:ext>
            </a:extLst>
          </p:cNvPr>
          <p:cNvSpPr/>
          <p:nvPr/>
        </p:nvSpPr>
        <p:spPr>
          <a:xfrm>
            <a:off x="2405507" y="2314056"/>
            <a:ext cx="1424251" cy="2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0AA296-2397-524A-808D-5E68375CDEDD}"/>
              </a:ext>
            </a:extLst>
          </p:cNvPr>
          <p:cNvSpPr/>
          <p:nvPr/>
        </p:nvSpPr>
        <p:spPr>
          <a:xfrm>
            <a:off x="1633185" y="4918480"/>
            <a:ext cx="1424251" cy="2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E87138-7B6E-0D41-9436-2E7C36D2526F}"/>
              </a:ext>
            </a:extLst>
          </p:cNvPr>
          <p:cNvSpPr txBox="1">
            <a:spLocks noChangeArrowheads="1"/>
          </p:cNvSpPr>
          <p:nvPr/>
        </p:nvSpPr>
        <p:spPr>
          <a:xfrm>
            <a:off x="555921" y="983681"/>
            <a:ext cx="637731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0487" tIns="44450" rIns="90487" bIns="4445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698861" indent="-136916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>
                <a:tab pos="2785925" algn="l"/>
              </a:tabLst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Clr>
                <a:schemeClr val="bg2"/>
              </a:buClr>
              <a:buFont typeface="Calibri" panose="020F0502020204030204" pitchFamily="34" charset="0"/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fontAlgn="auto"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 marL="0" indent="0" fontAlgn="auto">
              <a:buClr>
                <a:schemeClr val="bg2"/>
              </a:buClr>
              <a:buFont typeface="Calibri" panose="020F0502020204030204" pitchFamily="34" charset="0"/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800" dirty="0">
              <a:solidFill>
                <a:srgbClr val="7030A0"/>
              </a:solidFill>
              <a:latin typeface="Courier New" charset="0"/>
            </a:endParaRP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 ) {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</a:rPr>
              <a:t>// nothing here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Explaining the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and the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BBC77-07E8-4341-8A80-A50E99FEE473}"/>
              </a:ext>
            </a:extLst>
          </p:cNvPr>
          <p:cNvSpPr txBox="1"/>
          <p:nvPr/>
        </p:nvSpPr>
        <p:spPr bwMode="auto">
          <a:xfrm>
            <a:off x="4125036" y="5841102"/>
            <a:ext cx="418255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Welcome to class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1800" dirty="0">
                <a:latin typeface="Courier New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 the best part of my day.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8C72BD-914A-D840-AD76-E79E22D54D82}"/>
              </a:ext>
            </a:extLst>
          </p:cNvPr>
          <p:cNvSpPr txBox="1"/>
          <p:nvPr/>
        </p:nvSpPr>
        <p:spPr>
          <a:xfrm>
            <a:off x="924904" y="190370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92722-59B8-3246-8CC7-A592CFA1701D}"/>
              </a:ext>
            </a:extLst>
          </p:cNvPr>
          <p:cNvSpPr txBox="1"/>
          <p:nvPr/>
        </p:nvSpPr>
        <p:spPr>
          <a:xfrm>
            <a:off x="3828771" y="18909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22428-5376-8F41-B673-4E8C3C51A5C1}"/>
              </a:ext>
            </a:extLst>
          </p:cNvPr>
          <p:cNvSpPr txBox="1"/>
          <p:nvPr/>
        </p:nvSpPr>
        <p:spPr>
          <a:xfrm>
            <a:off x="2691677" y="1909152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ame</a:t>
            </a:r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39533D12-C3E0-094F-ADB0-FB7A62F687E6}"/>
              </a:ext>
            </a:extLst>
          </p:cNvPr>
          <p:cNvSpPr/>
          <p:nvPr/>
        </p:nvSpPr>
        <p:spPr>
          <a:xfrm>
            <a:off x="3152700" y="3327878"/>
            <a:ext cx="4256249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void</a:t>
            </a:r>
            <a:r>
              <a:rPr lang="en-US" kern="0" dirty="0">
                <a:latin typeface="+mj-lt"/>
                <a:ea typeface=""/>
                <a:cs typeface=""/>
              </a:rPr>
              <a:t> methods don’t need a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return</a:t>
            </a:r>
            <a:r>
              <a:rPr lang="en-US" kern="0" dirty="0">
                <a:latin typeface="+mj-lt"/>
                <a:ea typeface=""/>
                <a:cs typeface="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8D700-3385-DA41-8BED-48CC3344EF13}"/>
              </a:ext>
            </a:extLst>
          </p:cNvPr>
          <p:cNvSpPr txBox="1"/>
          <p:nvPr/>
        </p:nvSpPr>
        <p:spPr bwMode="auto">
          <a:xfrm>
            <a:off x="1543607" y="4756257"/>
            <a:ext cx="39889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is a method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Takes no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Returns nothing.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It just always prints: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603D30-034B-1441-8FB2-D384463241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 Many Boxes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2E6D0-FA14-1F40-99F6-220410DFF9DB}"/>
              </a:ext>
            </a:extLst>
          </p:cNvPr>
          <p:cNvSpPr txBox="1"/>
          <p:nvPr/>
        </p:nvSpPr>
        <p:spPr bwMode="auto">
          <a:xfrm>
            <a:off x="1130937" y="5447376"/>
            <a:ext cx="6962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We can create many types of variables in Java!!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D4CE6-2A16-6547-9419-435B7A32DB5C}"/>
              </a:ext>
            </a:extLst>
          </p:cNvPr>
          <p:cNvSpPr txBox="1"/>
          <p:nvPr/>
        </p:nvSpPr>
        <p:spPr bwMode="auto">
          <a:xfrm>
            <a:off x="903567" y="3586694"/>
            <a:ext cx="7189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(width, height);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A8984-61BB-D943-AA63-EBC75A2F5D12}"/>
              </a:ext>
            </a:extLst>
          </p:cNvPr>
          <p:cNvSpPr txBox="1"/>
          <p:nvPr/>
        </p:nvSpPr>
        <p:spPr bwMode="auto">
          <a:xfrm>
            <a:off x="903567" y="2145404"/>
            <a:ext cx="4240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d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14.0 / 2.5;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DD2BE-F589-EF4E-B878-0A2B1FAF7CF4}"/>
              </a:ext>
            </a:extLst>
          </p:cNvPr>
          <p:cNvSpPr txBox="1"/>
          <p:nvPr/>
        </p:nvSpPr>
        <p:spPr bwMode="auto">
          <a:xfrm>
            <a:off x="903567" y="2866652"/>
            <a:ext cx="5715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</a:t>
            </a:r>
            <a:r>
              <a:rPr lang="en-US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"This is a string"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E41E-0148-9649-8579-6705C3384B1C}"/>
              </a:ext>
            </a:extLst>
          </p:cNvPr>
          <p:cNvSpPr txBox="1"/>
          <p:nvPr/>
        </p:nvSpPr>
        <p:spPr bwMode="auto">
          <a:xfrm>
            <a:off x="903567" y="1425363"/>
            <a:ext cx="27655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life = 42;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A48C3-7E22-044F-9C49-A62988E1A4BC}"/>
              </a:ext>
            </a:extLst>
          </p:cNvPr>
          <p:cNvSpPr txBox="1"/>
          <p:nvPr/>
        </p:nvSpPr>
        <p:spPr bwMode="auto">
          <a:xfrm>
            <a:off x="903567" y="4306735"/>
            <a:ext cx="55306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y);</a:t>
            </a:r>
          </a:p>
        </p:txBody>
      </p:sp>
    </p:spTree>
    <p:extLst>
      <p:ext uri="{BB962C8B-B14F-4D97-AF65-F5344CB8AC3E}">
        <p14:creationId xmlns:p14="http://schemas.microsoft.com/office/powerpoint/2010/main" val="16165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352EEE3-A23E-2C4B-8456-B17AB9C22A15}"/>
              </a:ext>
            </a:extLst>
          </p:cNvPr>
          <p:cNvSpPr txBox="1"/>
          <p:nvPr/>
        </p:nvSpPr>
        <p:spPr bwMode="auto">
          <a:xfrm>
            <a:off x="433830" y="1000762"/>
            <a:ext cx="2513138" cy="527430"/>
          </a:xfrm>
          <a:prstGeom prst="rect">
            <a:avLst/>
          </a:prstGeom>
          <a:solidFill>
            <a:schemeClr val="accent1">
              <a:lumMod val="60000"/>
              <a:lumOff val="40000"/>
              <a:alpha val="32549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F5D533-F445-C141-85B9-FA6E8D9CD1AD}"/>
              </a:ext>
            </a:extLst>
          </p:cNvPr>
          <p:cNvSpPr txBox="1"/>
          <p:nvPr/>
        </p:nvSpPr>
        <p:spPr bwMode="auto">
          <a:xfrm>
            <a:off x="7121676" y="820609"/>
            <a:ext cx="1306767" cy="980751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71BA39-4947-D040-BD24-C74AF98649C1}"/>
              </a:ext>
            </a:extLst>
          </p:cNvPr>
          <p:cNvSpPr txBox="1"/>
          <p:nvPr/>
        </p:nvSpPr>
        <p:spPr bwMode="auto">
          <a:xfrm>
            <a:off x="4276097" y="833747"/>
            <a:ext cx="1903032" cy="9065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E508C9C-1AA6-9843-AFF3-50BEA984F82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Dear to Our Heart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A4FDF-09E0-EF4A-B117-8478B0E73E03}"/>
              </a:ext>
            </a:extLst>
          </p:cNvPr>
          <p:cNvSpPr txBox="1"/>
          <p:nvPr/>
        </p:nvSpPr>
        <p:spPr bwMode="auto">
          <a:xfrm>
            <a:off x="409476" y="3647423"/>
            <a:ext cx="3355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readInt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</a:rPr>
              <a:t>Enter age: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BC9B6-A87B-4D40-B184-831C8ADC0B96}"/>
              </a:ext>
            </a:extLst>
          </p:cNvPr>
          <p:cNvSpPr txBox="1"/>
          <p:nvPr/>
        </p:nvSpPr>
        <p:spPr bwMode="auto">
          <a:xfrm>
            <a:off x="4230487" y="738751"/>
            <a:ext cx="202372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Types?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A1D5C-F3BC-0C4A-967C-03431C8FF158}"/>
              </a:ext>
            </a:extLst>
          </p:cNvPr>
          <p:cNvSpPr txBox="1"/>
          <p:nvPr/>
        </p:nvSpPr>
        <p:spPr bwMode="auto">
          <a:xfrm>
            <a:off x="7021835" y="776142"/>
            <a:ext cx="144324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Types?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4D982-BC7A-FE4B-A263-05B90C45A9F3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82DED-EEA2-A648-95F3-DE86504018A0}"/>
              </a:ext>
            </a:extLst>
          </p:cNvPr>
          <p:cNvSpPr txBox="1"/>
          <p:nvPr/>
        </p:nvSpPr>
        <p:spPr bwMode="auto">
          <a:xfrm>
            <a:off x="409477" y="953211"/>
            <a:ext cx="25374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189AED-A374-AA44-811E-6051EE205470}"/>
              </a:ext>
            </a:extLst>
          </p:cNvPr>
          <p:cNvSpPr/>
          <p:nvPr/>
        </p:nvSpPr>
        <p:spPr>
          <a:xfrm>
            <a:off x="409479" y="4008479"/>
            <a:ext cx="391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  <a:cs typeface="Courier New" panose="02070309020205020404" pitchFamily="49" charset="0"/>
              </a:rPr>
              <a:t>You’re 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</a:rPr>
              <a:t>cool!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5852F3-2747-EF4A-9626-2DD450BBB340}"/>
              </a:ext>
            </a:extLst>
          </p:cNvPr>
          <p:cNvSpPr/>
          <p:nvPr/>
        </p:nvSpPr>
        <p:spPr>
          <a:xfrm>
            <a:off x="403890" y="4841157"/>
            <a:ext cx="1840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getWidth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A50A2-0B35-6843-90D5-5EB705640CA7}"/>
              </a:ext>
            </a:extLst>
          </p:cNvPr>
          <p:cNvSpPr/>
          <p:nvPr/>
        </p:nvSpPr>
        <p:spPr>
          <a:xfrm>
            <a:off x="409479" y="5120798"/>
            <a:ext cx="380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rect.setLocation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(10,20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8DFEB9-AE23-234D-97F8-4ABDCCC89BB1}"/>
              </a:ext>
            </a:extLst>
          </p:cNvPr>
          <p:cNvGrpSpPr>
            <a:grpSpLocks noChangeAspect="1"/>
          </p:cNvGrpSpPr>
          <p:nvPr/>
        </p:nvGrpSpPr>
        <p:grpSpPr>
          <a:xfrm>
            <a:off x="5741882" y="5588622"/>
            <a:ext cx="2344796" cy="1070693"/>
            <a:chOff x="1161527" y="2416634"/>
            <a:chExt cx="7271553" cy="332037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5522E8-F3CA-904B-BA08-C28DD12052FD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E27AD-B433-C54A-AD9A-A230807A1864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5" cy="143116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87C5E44-4246-4648-BD83-E1EC63C48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3FE1EB1-DFA8-5845-9BAF-3C09325BB1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301D7D-DAA2-6E4A-9FC9-E1613BB40D33}"/>
                  </a:ext>
                </a:extLst>
              </p:cNvPr>
              <p:cNvSpPr txBox="1"/>
              <p:nvPr/>
            </p:nvSpPr>
            <p:spPr bwMode="auto">
              <a:xfrm>
                <a:off x="6334002" y="3435183"/>
                <a:ext cx="2099078" cy="1635637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5EEF958-F837-0240-BB9A-E56852EB96DB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A91A1B4-F359-EE4C-9F92-3C2B25EF1092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68D1246-A5AB-8943-BCF5-A20CC760AC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0CE5C6-2201-FE4E-BAA6-D4B4BD2CBABB}"/>
                </a:ext>
              </a:extLst>
            </p:cNvPr>
            <p:cNvSpPr txBox="1"/>
            <p:nvPr/>
          </p:nvSpPr>
          <p:spPr bwMode="auto">
            <a:xfrm>
              <a:off x="3687056" y="3985897"/>
              <a:ext cx="1695170" cy="11903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5490D01-18EE-B049-9AF3-D0819E1E2354}"/>
              </a:ext>
            </a:extLst>
          </p:cNvPr>
          <p:cNvSpPr/>
          <p:nvPr/>
        </p:nvSpPr>
        <p:spPr>
          <a:xfrm>
            <a:off x="4450622" y="3659573"/>
            <a:ext cx="1597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String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806BEE-0F36-4F49-BAB1-A85C5981CC66}"/>
              </a:ext>
            </a:extLst>
          </p:cNvPr>
          <p:cNvSpPr/>
          <p:nvPr/>
        </p:nvSpPr>
        <p:spPr>
          <a:xfrm>
            <a:off x="4492851" y="4011729"/>
            <a:ext cx="151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String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819F1F-5B73-BF4A-A4A5-D5A8C42D6994}"/>
              </a:ext>
            </a:extLst>
          </p:cNvPr>
          <p:cNvSpPr/>
          <p:nvPr/>
        </p:nvSpPr>
        <p:spPr>
          <a:xfrm>
            <a:off x="7102892" y="3669946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int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5C5A2-C9DD-9D4F-A109-B619F97E5252}"/>
              </a:ext>
            </a:extLst>
          </p:cNvPr>
          <p:cNvSpPr/>
          <p:nvPr/>
        </p:nvSpPr>
        <p:spPr>
          <a:xfrm>
            <a:off x="7102892" y="4008479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21E510-4C13-1E4A-94EC-AAC17425042F}"/>
              </a:ext>
            </a:extLst>
          </p:cNvPr>
          <p:cNvSpPr/>
          <p:nvPr/>
        </p:nvSpPr>
        <p:spPr>
          <a:xfrm>
            <a:off x="4487262" y="4841157"/>
            <a:ext cx="1512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B35CA7-504A-AB4D-81B7-63C8E6F36DA5}"/>
              </a:ext>
            </a:extLst>
          </p:cNvPr>
          <p:cNvSpPr/>
          <p:nvPr/>
        </p:nvSpPr>
        <p:spPr>
          <a:xfrm>
            <a:off x="7155363" y="484429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791072-419A-784B-9273-0D0477A9247C}"/>
              </a:ext>
            </a:extLst>
          </p:cNvPr>
          <p:cNvSpPr/>
          <p:nvPr/>
        </p:nvSpPr>
        <p:spPr>
          <a:xfrm>
            <a:off x="4257250" y="5091676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double,double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824A61-8A42-214E-B93B-4177D15BA09C}"/>
              </a:ext>
            </a:extLst>
          </p:cNvPr>
          <p:cNvSpPr/>
          <p:nvPr/>
        </p:nvSpPr>
        <p:spPr>
          <a:xfrm>
            <a:off x="7124665" y="512079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E2BC48-55D5-424A-88B1-46841D353EA6}"/>
              </a:ext>
            </a:extLst>
          </p:cNvPr>
          <p:cNvSpPr/>
          <p:nvPr/>
        </p:nvSpPr>
        <p:spPr>
          <a:xfrm>
            <a:off x="409477" y="2981568"/>
            <a:ext cx="222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0C3BAE-A057-3647-A717-D05BCF8D00A7}"/>
              </a:ext>
            </a:extLst>
          </p:cNvPr>
          <p:cNvSpPr/>
          <p:nvPr/>
        </p:nvSpPr>
        <p:spPr>
          <a:xfrm>
            <a:off x="4508311" y="2981568"/>
            <a:ext cx="1512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61D6C-202F-FB44-B97D-F95E7C21ECAD}"/>
              </a:ext>
            </a:extLst>
          </p:cNvPr>
          <p:cNvSpPr/>
          <p:nvPr/>
        </p:nvSpPr>
        <p:spPr>
          <a:xfrm>
            <a:off x="7124666" y="298156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9AA099-5AE0-C24B-A8D6-B04DFDA1D59F}"/>
              </a:ext>
            </a:extLst>
          </p:cNvPr>
          <p:cNvSpPr/>
          <p:nvPr/>
        </p:nvSpPr>
        <p:spPr>
          <a:xfrm>
            <a:off x="379982" y="1917251"/>
            <a:ext cx="4874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average(5.0, 10.2);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885C42-6467-4646-A9DC-8074D60AD3C0}"/>
              </a:ext>
            </a:extLst>
          </p:cNvPr>
          <p:cNvSpPr/>
          <p:nvPr/>
        </p:nvSpPr>
        <p:spPr>
          <a:xfrm>
            <a:off x="4230487" y="1867177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double,double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39B491-2091-0C42-8F6B-E0F5FBBE8F6C}"/>
              </a:ext>
            </a:extLst>
          </p:cNvPr>
          <p:cNvSpPr/>
          <p:nvPr/>
        </p:nvSpPr>
        <p:spPr>
          <a:xfrm>
            <a:off x="4176308" y="2272791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94A88F-985C-1A40-952B-CF012C3240D2}"/>
              </a:ext>
            </a:extLst>
          </p:cNvPr>
          <p:cNvSpPr/>
          <p:nvPr/>
        </p:nvSpPr>
        <p:spPr>
          <a:xfrm>
            <a:off x="6764308" y="1899853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0D6FEC-9DEB-2144-B810-3762D73DC22E}"/>
              </a:ext>
            </a:extLst>
          </p:cNvPr>
          <p:cNvSpPr/>
          <p:nvPr/>
        </p:nvSpPr>
        <p:spPr>
          <a:xfrm>
            <a:off x="6737049" y="2272791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5821E6-4442-B940-8473-037F3CEDDF40}"/>
              </a:ext>
            </a:extLst>
          </p:cNvPr>
          <p:cNvSpPr/>
          <p:nvPr/>
        </p:nvSpPr>
        <p:spPr>
          <a:xfrm>
            <a:off x="379982" y="2250170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8681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23" grpId="0"/>
      <p:bldP spid="24" grpId="0"/>
      <p:bldP spid="25" grpId="0"/>
      <p:bldP spid="26" grpId="0"/>
      <p:bldP spid="27" grpId="0"/>
      <p:bldP spid="28" grpId="0"/>
      <p:bldP spid="31" grpId="0"/>
      <p:bldP spid="32" grpId="0"/>
      <p:bldP spid="33" grpId="0"/>
      <p:bldP spid="34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6700" y="758768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7482C-E928-674F-BA03-5B4B3EF5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8210" y="3036245"/>
            <a:ext cx="2803325" cy="280332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2EB36-91CD-BC4A-BC81-BE260C8624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44"/>
          <a:stretch/>
        </p:blipFill>
        <p:spPr>
          <a:xfrm rot="16200000">
            <a:off x="1408287" y="3747394"/>
            <a:ext cx="1256591" cy="1503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F8BEA4-7066-0142-9466-3A587B423D56}"/>
              </a:ext>
            </a:extLst>
          </p:cNvPr>
          <p:cNvSpPr txBox="1"/>
          <p:nvPr/>
        </p:nvSpPr>
        <p:spPr bwMode="auto">
          <a:xfrm>
            <a:off x="3728022" y="4634516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7AC25-40E1-BC49-B0C5-9E98BCAB730C}"/>
              </a:ext>
            </a:extLst>
          </p:cNvPr>
          <p:cNvSpPr txBox="1"/>
          <p:nvPr/>
        </p:nvSpPr>
        <p:spPr bwMode="auto">
          <a:xfrm>
            <a:off x="1234829" y="5220917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4AB39-CA53-B643-A553-22C4F3FDBE0D}"/>
              </a:ext>
            </a:extLst>
          </p:cNvPr>
          <p:cNvSpPr txBox="1"/>
          <p:nvPr/>
        </p:nvSpPr>
        <p:spPr bwMode="auto">
          <a:xfrm>
            <a:off x="6703336" y="5220917"/>
            <a:ext cx="1499449" cy="415498"/>
          </a:xfrm>
          <a:prstGeom prst="rect">
            <a:avLst/>
          </a:prstGeom>
          <a:solidFill>
            <a:srgbClr val="E296F9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89E9B36-29CF-7E4F-B222-8225D0ED258E}"/>
              </a:ext>
            </a:extLst>
          </p:cNvPr>
          <p:cNvSpPr/>
          <p:nvPr/>
        </p:nvSpPr>
        <p:spPr>
          <a:xfrm>
            <a:off x="1944546" y="2683716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0666A3C-6A2A-D24A-93AF-63C630B30203}"/>
              </a:ext>
            </a:extLst>
          </p:cNvPr>
          <p:cNvSpPr/>
          <p:nvPr/>
        </p:nvSpPr>
        <p:spPr>
          <a:xfrm>
            <a:off x="5939741" y="2519196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B71D2-6232-0D4F-B49E-13EB49BA49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371" y="3630366"/>
            <a:ext cx="1945724" cy="1449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395974-5FB0-E241-A69D-BD0E2B90F26F}"/>
              </a:ext>
            </a:extLst>
          </p:cNvPr>
          <p:cNvSpPr txBox="1"/>
          <p:nvPr/>
        </p:nvSpPr>
        <p:spPr bwMode="auto">
          <a:xfrm>
            <a:off x="414182" y="1775976"/>
            <a:ext cx="341792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TL;DR: 	(too long; don’t read)</a:t>
            </a:r>
          </a:p>
          <a:p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	(the summary)</a:t>
            </a:r>
          </a:p>
        </p:txBody>
      </p:sp>
    </p:spTree>
    <p:extLst>
      <p:ext uri="{BB962C8B-B14F-4D97-AF65-F5344CB8AC3E}">
        <p14:creationId xmlns:p14="http://schemas.microsoft.com/office/powerpoint/2010/main" val="927537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7F89F3-A304-4942-B281-EED9BF404274}"/>
              </a:ext>
            </a:extLst>
          </p:cNvPr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1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87065-BAD3-9B4C-83F4-70892D8BBE1A}"/>
              </a:ext>
            </a:extLst>
          </p:cNvPr>
          <p:cNvSpPr txBox="1"/>
          <p:nvPr/>
        </p:nvSpPr>
        <p:spPr bwMode="auto">
          <a:xfrm>
            <a:off x="1851949" y="1342663"/>
            <a:ext cx="5147563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18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num)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(num == 5)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I love 5!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else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92A33-0473-A243-9D44-CD092EED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56" y="4677137"/>
            <a:ext cx="3949700" cy="167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09067-225E-5041-A139-64B4890F87D5}"/>
              </a:ext>
            </a:extLst>
          </p:cNvPr>
          <p:cNvSpPr txBox="1"/>
          <p:nvPr/>
        </p:nvSpPr>
        <p:spPr bwMode="auto">
          <a:xfrm>
            <a:off x="3529331" y="5161394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6650F-8328-A34F-9E97-0575EE0D6884}"/>
              </a:ext>
            </a:extLst>
          </p:cNvPr>
          <p:cNvSpPr txBox="1"/>
          <p:nvPr/>
        </p:nvSpPr>
        <p:spPr bwMode="auto">
          <a:xfrm>
            <a:off x="3548567" y="5206249"/>
            <a:ext cx="877163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A79CA-E9A5-0342-A5EF-33C515AA2E22}"/>
              </a:ext>
            </a:extLst>
          </p:cNvPr>
          <p:cNvSpPr txBox="1"/>
          <p:nvPr/>
        </p:nvSpPr>
        <p:spPr bwMode="auto">
          <a:xfrm>
            <a:off x="2427950" y="4976728"/>
            <a:ext cx="14253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19125" y="1516283"/>
            <a:ext cx="7807245" cy="4324129"/>
          </a:xfrm>
          <a:noFill/>
        </p:spPr>
        <p:txBody>
          <a:bodyPr lIns="90487" tIns="44450" rIns="90487" bIns="44450"/>
          <a:lstStyle/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rgbClr val="B700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24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0)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r>
              <a:rPr lang="en-US" sz="24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"January"</a:t>
            </a:r>
            <a:r>
              <a:rPr lang="en-US" altLang="ja-JP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1)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"February"</a:t>
            </a:r>
            <a:r>
              <a:rPr lang="en-US" altLang="ja-JP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"Unknown"</a:t>
            </a:r>
            <a:r>
              <a:rPr lang="en-US" altLang="ja-JP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</a:t>
            </a:r>
          </a:p>
        </p:txBody>
      </p:sp>
    </p:spTree>
    <p:extLst>
      <p:ext uri="{BB962C8B-B14F-4D97-AF65-F5344CB8AC3E}">
        <p14:creationId xmlns:p14="http://schemas.microsoft.com/office/powerpoint/2010/main" val="1629125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("2.2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Fill this in too */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843E6-58FE-384D-BAC9-7005BBB7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03" y="1157495"/>
            <a:ext cx="3200400" cy="1257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4029CF-7C34-EE49-BFD8-7AEC2311B112}"/>
              </a:ext>
            </a:extLst>
          </p:cNvPr>
          <p:cNvSpPr txBox="1"/>
          <p:nvPr/>
        </p:nvSpPr>
        <p:spPr bwMode="auto">
          <a:xfrm>
            <a:off x="6356637" y="4376386"/>
            <a:ext cx="10230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Step 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F3948-A17A-5A41-AC90-EA75B139BF65}"/>
              </a:ext>
            </a:extLst>
          </p:cNvPr>
          <p:cNvSpPr txBox="1"/>
          <p:nvPr/>
        </p:nvSpPr>
        <p:spPr bwMode="auto">
          <a:xfrm>
            <a:off x="6356638" y="5101830"/>
            <a:ext cx="10230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Step (2)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FD23CC4-C1BF-AA40-96C4-DF0A7DD1AC12}"/>
              </a:ext>
            </a:extLst>
          </p:cNvPr>
          <p:cNvSpPr/>
          <p:nvPr/>
        </p:nvSpPr>
        <p:spPr>
          <a:xfrm>
            <a:off x="6183888" y="4833674"/>
            <a:ext cx="159038" cy="951811"/>
          </a:xfrm>
          <a:prstGeom prst="rightBrac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C7B0A7E-F8EE-E941-8822-547EB990CED1}"/>
              </a:ext>
            </a:extLst>
          </p:cNvPr>
          <p:cNvSpPr/>
          <p:nvPr/>
        </p:nvSpPr>
        <p:spPr>
          <a:xfrm>
            <a:off x="6183888" y="4393170"/>
            <a:ext cx="159037" cy="415498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04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("2.2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double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meters)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meters * 100;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843E6-58FE-384D-BAC9-7005BBB7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03" y="1157495"/>
            <a:ext cx="3200400" cy="1257300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E7740297-5CA9-104A-B3A7-80A497A74649}"/>
              </a:ext>
            </a:extLst>
          </p:cNvPr>
          <p:cNvSpPr/>
          <p:nvPr/>
        </p:nvSpPr>
        <p:spPr>
          <a:xfrm>
            <a:off x="5583531" y="4869803"/>
            <a:ext cx="3282824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You must name your input variables!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228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("2.2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double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meters)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meters*100;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843E6-58FE-384D-BAC9-7005BBB7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03" y="1157495"/>
            <a:ext cx="3200400" cy="1257300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E7740297-5CA9-104A-B3A7-80A497A74649}"/>
              </a:ext>
            </a:extLst>
          </p:cNvPr>
          <p:cNvSpPr/>
          <p:nvPr/>
        </p:nvSpPr>
        <p:spPr>
          <a:xfrm>
            <a:off x="1666756" y="5402207"/>
            <a:ext cx="4872940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Any non-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void</a:t>
            </a:r>
            <a:r>
              <a:rPr lang="en-US" sz="1800" kern="0" dirty="0">
                <a:latin typeface="+mj-lt"/>
                <a:ea typeface=""/>
                <a:cs typeface=""/>
              </a:rPr>
              <a:t> </a:t>
            </a:r>
            <a:r>
              <a:rPr lang="en-US" kern="0" dirty="0">
                <a:latin typeface="+mj-lt"/>
                <a:ea typeface=""/>
                <a:cs typeface=""/>
              </a:rPr>
              <a:t>method must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return</a:t>
            </a:r>
            <a:r>
              <a:rPr lang="en-US" kern="0" dirty="0">
                <a:latin typeface="+mj-lt"/>
                <a:ea typeface=""/>
                <a:cs typeface=""/>
              </a:rPr>
              <a:t> something!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8130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87BD8D-56A1-AD44-B693-DDA5283573AC}"/>
              </a:ext>
            </a:extLst>
          </p:cNvPr>
          <p:cNvSpPr/>
          <p:nvPr/>
        </p:nvSpPr>
        <p:spPr>
          <a:xfrm>
            <a:off x="914400" y="3900516"/>
            <a:ext cx="636062" cy="336042"/>
          </a:xfrm>
          <a:prstGeom prst="rect">
            <a:avLst/>
          </a:prstGeom>
          <a:solidFill>
            <a:srgbClr val="E296F9">
              <a:alpha val="41961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AE41C4-40A8-D641-8253-17673139D848}"/>
              </a:ext>
            </a:extLst>
          </p:cNvPr>
          <p:cNvSpPr/>
          <p:nvPr/>
        </p:nvSpPr>
        <p:spPr>
          <a:xfrm>
            <a:off x="2384141" y="1653368"/>
            <a:ext cx="761699" cy="314328"/>
          </a:xfrm>
          <a:prstGeom prst="rect">
            <a:avLst/>
          </a:prstGeom>
          <a:solidFill>
            <a:srgbClr val="E296F9">
              <a:alpha val="41961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D47F4-2D0A-0148-BE8F-44AD78B7A584}"/>
              </a:ext>
            </a:extLst>
          </p:cNvPr>
          <p:cNvSpPr/>
          <p:nvPr/>
        </p:nvSpPr>
        <p:spPr>
          <a:xfrm>
            <a:off x="3145840" y="1653369"/>
            <a:ext cx="1687449" cy="3143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Summary: Defining a Method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AD3D1-B54A-2F42-B8B5-3B8C3ECCDCF2}"/>
              </a:ext>
            </a:extLst>
          </p:cNvPr>
          <p:cNvSpPr/>
          <p:nvPr/>
        </p:nvSpPr>
        <p:spPr>
          <a:xfrm>
            <a:off x="4948512" y="1642511"/>
            <a:ext cx="2830809" cy="31432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4FE9DF-B69B-4E49-9393-CFAC3B7BD1A7}"/>
              </a:ext>
            </a:extLst>
          </p:cNvPr>
          <p:cNvSpPr/>
          <p:nvPr/>
        </p:nvSpPr>
        <p:spPr>
          <a:xfrm>
            <a:off x="1550462" y="5352911"/>
            <a:ext cx="1794622" cy="33604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19125" y="1223963"/>
            <a:ext cx="8524875" cy="5049837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visibility type </a:t>
            </a:r>
            <a:r>
              <a:rPr lang="en-US" sz="2000" dirty="0" err="1">
                <a:solidFill>
                  <a:srgbClr val="000000"/>
                </a:solidFill>
                <a:cs typeface="Courier New" panose="02070309020205020404" pitchFamily="49" charset="0"/>
              </a:rPr>
              <a:t>nameOfMethod</a:t>
            </a: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(parameter types and names)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</a:endParaRPr>
          </a:p>
          <a:p>
            <a:pPr marL="230188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SzTx/>
              <a:buFont typeface="Arial" charset="0"/>
              <a:buChar char="•"/>
            </a:pPr>
            <a:r>
              <a:rPr lang="en-US" sz="2800" b="1" dirty="0">
                <a:solidFill>
                  <a:srgbClr val="7030A0"/>
                </a:solidFill>
                <a:cs typeface="Times" charset="0"/>
              </a:rPr>
              <a:t>visibility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cs typeface="Times" charset="0"/>
              </a:rPr>
              <a:t> 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 or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</a:p>
          <a:p>
            <a:pPr marL="230188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7030A0"/>
                </a:solidFill>
                <a:cs typeface="Times" charset="0"/>
              </a:rPr>
              <a:t>type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type returned by method</a:t>
            </a:r>
            <a:endParaRPr lang="en-US" sz="2800" b="1" dirty="0">
              <a:solidFill>
                <a:srgbClr val="010000"/>
              </a:solidFill>
              <a:cs typeface="Times" charset="0"/>
            </a:endParaRPr>
          </a:p>
          <a:p>
            <a:pPr marL="449633" lvl="1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i="1" dirty="0">
                <a:solidFill>
                  <a:srgbClr val="010000"/>
                </a:solidFill>
                <a:cs typeface="Times" charset="0"/>
              </a:rPr>
              <a:t> 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rgbClr val="010000"/>
                </a:solidFill>
                <a:cs typeface="Times" charset="0"/>
              </a:rPr>
              <a:t> , etc. must include a </a:t>
            </a:r>
            <a:r>
              <a:rPr lang="en-US" sz="2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 </a:t>
            </a:r>
            <a:r>
              <a:rPr lang="en-US" dirty="0">
                <a:solidFill>
                  <a:srgbClr val="010000"/>
                </a:solidFill>
                <a:cs typeface="Times" charset="0"/>
              </a:rPr>
              <a:t>value!</a:t>
            </a:r>
          </a:p>
          <a:p>
            <a:pPr marL="367341" lvl="2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100" dirty="0">
                <a:solidFill>
                  <a:srgbClr val="010000"/>
                </a:solidFill>
                <a:cs typeface="Times" charset="0"/>
              </a:rPr>
              <a:t>Can be </a:t>
            </a:r>
            <a:r>
              <a:rPr lang="en-US" sz="21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100" dirty="0">
                <a:solidFill>
                  <a:srgbClr val="010000"/>
                </a:solidFill>
                <a:cs typeface="Times" charset="0"/>
              </a:rPr>
              <a:t> to indicate that nothing is returned</a:t>
            </a:r>
            <a:endParaRPr lang="en-US" sz="2100" dirty="0">
              <a:solidFill>
                <a:schemeClr val="bg2"/>
              </a:solidFill>
            </a:endParaRPr>
          </a:p>
          <a:p>
            <a:pPr marL="230188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SzTx/>
              <a:buFont typeface="Arial" charset="0"/>
              <a:buChar char="•"/>
            </a:pPr>
            <a:r>
              <a:rPr lang="en-US" dirty="0">
                <a:solidFill>
                  <a:srgbClr val="010000"/>
                </a:solidFill>
                <a:cs typeface="Times" charset="0"/>
              </a:rPr>
              <a:t>Input 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information passed into method</a:t>
            </a:r>
            <a:endParaRPr lang="en-US" sz="2400" b="1" dirty="0">
              <a:solidFill>
                <a:srgbClr val="010000"/>
              </a:solidFill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1" grpId="0" animBg="1"/>
      <p:bldP spid="15" grpId="0" animBg="1"/>
      <p:bldP spid="4099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54353" y="1410182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7F89F3-A304-4942-B281-EED9BF404274}"/>
              </a:ext>
            </a:extLst>
          </p:cNvPr>
          <p:cNvSpPr/>
          <p:nvPr/>
        </p:nvSpPr>
        <p:spPr>
          <a:xfrm>
            <a:off x="826475" y="1892759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DA844-6E23-CF42-9989-506F98A237E3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34472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603D30-034B-1441-8FB2-D384463241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C3C88-123B-B947-A570-C8BA269AA919}"/>
              </a:ext>
            </a:extLst>
          </p:cNvPr>
          <p:cNvSpPr/>
          <p:nvPr/>
        </p:nvSpPr>
        <p:spPr>
          <a:xfrm>
            <a:off x="458863" y="1347939"/>
            <a:ext cx="4099633" cy="147732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42;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42 – life;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15;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life / 2;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(life * 3);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74E9E-1B94-084D-A7F5-659DB92D5EF7}"/>
              </a:ext>
            </a:extLst>
          </p:cNvPr>
          <p:cNvSpPr txBox="1"/>
          <p:nvPr/>
        </p:nvSpPr>
        <p:spPr bwMode="auto">
          <a:xfrm>
            <a:off x="217722" y="915899"/>
            <a:ext cx="21287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Console Programs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EFF0C2B6-124E-5B40-8826-3931F941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131" y="1808049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Box 33">
            <a:extLst>
              <a:ext uri="{FF2B5EF4-FFF2-40B4-BE49-F238E27FC236}">
                <a16:creationId xmlns:a16="http://schemas.microsoft.com/office/drawing/2014/main" id="{11709DC6-7BF6-8241-86DE-0E4058E88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131" y="1417421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life</a:t>
            </a:r>
          </a:p>
        </p:txBody>
      </p:sp>
      <p:sp>
        <p:nvSpPr>
          <p:cNvPr id="8" name="Text Box 27">
            <a:extLst>
              <a:ext uri="{FF2B5EF4-FFF2-40B4-BE49-F238E27FC236}">
                <a16:creationId xmlns:a16="http://schemas.microsoft.com/office/drawing/2014/main" id="{1F356BAE-DA23-E747-AD4F-A7A32704F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6" y="1991717"/>
            <a:ext cx="1053297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A29ABA-899D-3A40-8DEA-FE5146E211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7869" y="1129852"/>
            <a:ext cx="2256473" cy="1739107"/>
          </a:xfrm>
          <a:prstGeom prst="rect">
            <a:avLst/>
          </a:prstGeom>
        </p:spPr>
      </p:pic>
      <p:sp>
        <p:nvSpPr>
          <p:cNvPr id="11" name="Text Box 27">
            <a:extLst>
              <a:ext uri="{FF2B5EF4-FFF2-40B4-BE49-F238E27FC236}">
                <a16:creationId xmlns:a16="http://schemas.microsoft.com/office/drawing/2014/main" id="{3FC65547-846C-6643-9654-E549CBE8A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6" y="1999406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849EDD80-1BC2-3748-9C35-3294260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5" y="1991717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id="{2112F8C1-567A-934C-8A7A-329A47D79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4" y="1991717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A0389-D592-BE45-98E2-18C9FF33EA21}"/>
              </a:ext>
            </a:extLst>
          </p:cNvPr>
          <p:cNvSpPr txBox="1"/>
          <p:nvPr/>
        </p:nvSpPr>
        <p:spPr bwMode="auto">
          <a:xfrm>
            <a:off x="6550844" y="1606056"/>
            <a:ext cx="6783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5BE85-57D1-304A-8809-D523C54424B8}"/>
              </a:ext>
            </a:extLst>
          </p:cNvPr>
          <p:cNvSpPr/>
          <p:nvPr/>
        </p:nvSpPr>
        <p:spPr>
          <a:xfrm>
            <a:off x="458863" y="3775932"/>
            <a:ext cx="4992813" cy="175432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0, 0);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56EE1-2F5D-6A4E-9438-AB9D2A140531}"/>
              </a:ext>
            </a:extLst>
          </p:cNvPr>
          <p:cNvSpPr txBox="1"/>
          <p:nvPr/>
        </p:nvSpPr>
        <p:spPr bwMode="auto">
          <a:xfrm>
            <a:off x="217722" y="3302276"/>
            <a:ext cx="22052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Graphics Programs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1143C-34A0-1445-8EDF-3005436C62B4}"/>
              </a:ext>
            </a:extLst>
          </p:cNvPr>
          <p:cNvSpPr txBox="1"/>
          <p:nvPr/>
        </p:nvSpPr>
        <p:spPr bwMode="auto">
          <a:xfrm>
            <a:off x="446407" y="5954207"/>
            <a:ext cx="873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E6BF83-8CCD-F94B-8CF9-F48BEC2E5E5E}"/>
              </a:ext>
            </a:extLst>
          </p:cNvPr>
          <p:cNvSpPr/>
          <p:nvPr/>
        </p:nvSpPr>
        <p:spPr>
          <a:xfrm>
            <a:off x="1619945" y="5799431"/>
            <a:ext cx="822960" cy="82296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F795E47-8B31-574B-BD42-47A8D63BD6CE}"/>
              </a:ext>
            </a:extLst>
          </p:cNvPr>
          <p:cNvSpPr/>
          <p:nvPr/>
        </p:nvSpPr>
        <p:spPr>
          <a:xfrm>
            <a:off x="1157468" y="5845218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5C64FE-EB6A-B049-94B9-C6FA998E90B6}"/>
              </a:ext>
            </a:extLst>
          </p:cNvPr>
          <p:cNvSpPr/>
          <p:nvPr/>
        </p:nvSpPr>
        <p:spPr>
          <a:xfrm>
            <a:off x="1619945" y="5797451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103CC4-7E36-644D-BC8B-51384FE41132}"/>
              </a:ext>
            </a:extLst>
          </p:cNvPr>
          <p:cNvSpPr txBox="1"/>
          <p:nvPr/>
        </p:nvSpPr>
        <p:spPr bwMode="auto">
          <a:xfrm>
            <a:off x="2791436" y="5954207"/>
            <a:ext cx="873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696C89-7E5E-6C4B-8AE8-6389199B7852}"/>
              </a:ext>
            </a:extLst>
          </p:cNvPr>
          <p:cNvSpPr/>
          <p:nvPr/>
        </p:nvSpPr>
        <p:spPr>
          <a:xfrm>
            <a:off x="3964974" y="5799431"/>
            <a:ext cx="822960" cy="82296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5AF7109-0C3E-2D44-8511-AFA21779D8B8}"/>
              </a:ext>
            </a:extLst>
          </p:cNvPr>
          <p:cNvSpPr/>
          <p:nvPr/>
        </p:nvSpPr>
        <p:spPr>
          <a:xfrm>
            <a:off x="3502497" y="5845218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66A9E9-1CF0-1C46-B4B8-18F5D1937488}"/>
              </a:ext>
            </a:extLst>
          </p:cNvPr>
          <p:cNvSpPr/>
          <p:nvPr/>
        </p:nvSpPr>
        <p:spPr>
          <a:xfrm>
            <a:off x="3964974" y="5797451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15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A28D6EDD-D97D-454B-8992-41559CBD5809}"/>
              </a:ext>
            </a:extLst>
          </p:cNvPr>
          <p:cNvSpPr/>
          <p:nvPr/>
        </p:nvSpPr>
        <p:spPr>
          <a:xfrm flipH="1">
            <a:off x="2501795" y="5854812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D2A369-D396-B641-AA81-02D83BE0A255}"/>
              </a:ext>
            </a:extLst>
          </p:cNvPr>
          <p:cNvSpPr/>
          <p:nvPr/>
        </p:nvSpPr>
        <p:spPr>
          <a:xfrm>
            <a:off x="3379808" y="5639247"/>
            <a:ext cx="540588" cy="34288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0C2CD2-C835-184D-897E-AAF411ABD0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8276" y="3428419"/>
            <a:ext cx="2866066" cy="220893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B73E727-FD8B-C74F-AE97-E92229718708}"/>
              </a:ext>
            </a:extLst>
          </p:cNvPr>
          <p:cNvSpPr/>
          <p:nvPr/>
        </p:nvSpPr>
        <p:spPr>
          <a:xfrm>
            <a:off x="5820360" y="3875903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45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/>
      <p:bldP spid="18" grpId="0"/>
      <p:bldP spid="19" grpId="0" animBg="1"/>
      <p:bldP spid="20" grpId="0" animBg="1"/>
      <p:bldP spid="21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C3A647C-FA94-B54D-BC25-04CA83BEA83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Java Execution of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3D93-37D0-F84F-AF11-852F79F9A964}"/>
              </a:ext>
            </a:extLst>
          </p:cNvPr>
          <p:cNvSpPr txBox="1"/>
          <p:nvPr/>
        </p:nvSpPr>
        <p:spPr bwMode="auto">
          <a:xfrm>
            <a:off x="2027001" y="3669576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5653-6C5D-224D-A56B-8086FC08F4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3263" y="1045571"/>
            <a:ext cx="1353851" cy="1893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610D1-BE4F-B14D-8A24-773452525B31}"/>
              </a:ext>
            </a:extLst>
          </p:cNvPr>
          <p:cNvSpPr txBox="1"/>
          <p:nvPr/>
        </p:nvSpPr>
        <p:spPr bwMode="auto">
          <a:xfrm>
            <a:off x="841286" y="3731132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4AB8424-950A-C043-B868-79EEA4408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195" y="3963073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057154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25F734-C8D0-DC4E-8F92-1AE8B1FF24C9}"/>
              </a:ext>
            </a:extLst>
          </p:cNvPr>
          <p:cNvSpPr/>
          <p:nvPr/>
        </p:nvSpPr>
        <p:spPr>
          <a:xfrm>
            <a:off x="453903" y="2824444"/>
            <a:ext cx="8458601" cy="17543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25930-869C-FE4B-A614-99C83E80D60C}"/>
              </a:ext>
            </a:extLst>
          </p:cNvPr>
          <p:cNvSpPr txBox="1"/>
          <p:nvPr/>
        </p:nvSpPr>
        <p:spPr bwMode="auto">
          <a:xfrm>
            <a:off x="1786621" y="5200991"/>
            <a:ext cx="55707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does this program execute?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43A84-1ED6-1A41-BFF5-D8BD2786021F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56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CBC770-4E6D-C945-9684-C869D6A8274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06664" y="44789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76171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868AD-F91D-0043-AC25-AF38053EE875}"/>
              </a:ext>
            </a:extLst>
          </p:cNvPr>
          <p:cNvSpPr txBox="1"/>
          <p:nvPr/>
        </p:nvSpPr>
        <p:spPr bwMode="auto">
          <a:xfrm>
            <a:off x="5609894" y="5127683"/>
            <a:ext cx="34966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FB75C-E3E6-D74E-9F5D-F36F8676F993}"/>
              </a:ext>
            </a:extLst>
          </p:cNvPr>
          <p:cNvSpPr txBox="1"/>
          <p:nvPr/>
        </p:nvSpPr>
        <p:spPr bwMode="auto">
          <a:xfrm>
            <a:off x="4637780" y="5258990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F33A22C4-6CBC-F242-8C40-A4312F678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89" y="5490931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</a:rPr>
              <a:t>=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E8420D-836C-D14C-BAC9-0A5EBDA4B0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1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2C994EA-2ADA-1840-9116-BE4CCF05D7B1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38460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868AD-F91D-0043-AC25-AF38053EE875}"/>
              </a:ext>
            </a:extLst>
          </p:cNvPr>
          <p:cNvSpPr txBox="1"/>
          <p:nvPr/>
        </p:nvSpPr>
        <p:spPr bwMode="auto">
          <a:xfrm>
            <a:off x="5609894" y="5127683"/>
            <a:ext cx="34966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FB75C-E3E6-D74E-9F5D-F36F8676F993}"/>
              </a:ext>
            </a:extLst>
          </p:cNvPr>
          <p:cNvSpPr txBox="1"/>
          <p:nvPr/>
        </p:nvSpPr>
        <p:spPr bwMode="auto">
          <a:xfrm>
            <a:off x="4637780" y="5258990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F33A22C4-6CBC-F242-8C40-A4312F678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689" y="5490931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</a:rPr>
              <a:t>=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853B64-8A23-164F-8B46-D290819503D2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51147E8-5B10-994F-9AEB-6CE181363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65A2078-65F5-944C-BD98-397367C4B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F077572-12D0-2041-9CA6-1F38A8B8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91F1F67-6991-4B42-9654-EC5C89FA3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CD8C9C7-5FAE-FD45-A3F7-08B8861E1C27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037699-EB03-3A4F-BCD7-48756AC54A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9DDDCC-5E65-804A-88FD-DFCCA4D4C9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5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  <p:bldP spid="15" grpId="0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AE1E91B-BCA2-A149-856E-BA922B220FD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62524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F991A-6E3D-114F-9A55-0D95D9C08768}"/>
              </a:ext>
            </a:extLst>
          </p:cNvPr>
          <p:cNvSpPr txBox="1"/>
          <p:nvPr/>
        </p:nvSpPr>
        <p:spPr bwMode="auto">
          <a:xfrm>
            <a:off x="7384293" y="5527792"/>
            <a:ext cx="8579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EB92816-E09D-5346-B123-035FD58128D2}"/>
              </a:ext>
            </a:extLst>
          </p:cNvPr>
          <p:cNvSpPr/>
          <p:nvPr/>
        </p:nvSpPr>
        <p:spPr>
          <a:xfrm>
            <a:off x="7581418" y="4433104"/>
            <a:ext cx="290822" cy="995423"/>
          </a:xfrm>
          <a:custGeom>
            <a:avLst/>
            <a:gdLst>
              <a:gd name="connsiteX0" fmla="*/ 0 w 290822"/>
              <a:gd name="connsiteY0" fmla="*/ 0 h 995423"/>
              <a:gd name="connsiteX1" fmla="*/ 46298 w 290822"/>
              <a:gd name="connsiteY1" fmla="*/ 81023 h 995423"/>
              <a:gd name="connsiteX2" fmla="*/ 69448 w 290822"/>
              <a:gd name="connsiteY2" fmla="*/ 104172 h 995423"/>
              <a:gd name="connsiteX3" fmla="*/ 115747 w 290822"/>
              <a:gd name="connsiteY3" fmla="*/ 173620 h 995423"/>
              <a:gd name="connsiteX4" fmla="*/ 127321 w 290822"/>
              <a:gd name="connsiteY4" fmla="*/ 208344 h 995423"/>
              <a:gd name="connsiteX5" fmla="*/ 150471 w 290822"/>
              <a:gd name="connsiteY5" fmla="*/ 231493 h 995423"/>
              <a:gd name="connsiteX6" fmla="*/ 173620 w 290822"/>
              <a:gd name="connsiteY6" fmla="*/ 300942 h 995423"/>
              <a:gd name="connsiteX7" fmla="*/ 196769 w 290822"/>
              <a:gd name="connsiteY7" fmla="*/ 370390 h 995423"/>
              <a:gd name="connsiteX8" fmla="*/ 208344 w 290822"/>
              <a:gd name="connsiteY8" fmla="*/ 439838 h 995423"/>
              <a:gd name="connsiteX9" fmla="*/ 243068 w 290822"/>
              <a:gd name="connsiteY9" fmla="*/ 555585 h 995423"/>
              <a:gd name="connsiteX10" fmla="*/ 254643 w 290822"/>
              <a:gd name="connsiteY10" fmla="*/ 590309 h 995423"/>
              <a:gd name="connsiteX11" fmla="*/ 266217 w 290822"/>
              <a:gd name="connsiteY11" fmla="*/ 671331 h 995423"/>
              <a:gd name="connsiteX12" fmla="*/ 277792 w 290822"/>
              <a:gd name="connsiteY12" fmla="*/ 763929 h 995423"/>
              <a:gd name="connsiteX13" fmla="*/ 289367 w 290822"/>
              <a:gd name="connsiteY13" fmla="*/ 798653 h 995423"/>
              <a:gd name="connsiteX14" fmla="*/ 289367 w 290822"/>
              <a:gd name="connsiteY14" fmla="*/ 995423 h 9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0822" h="995423">
                <a:moveTo>
                  <a:pt x="0" y="0"/>
                </a:moveTo>
                <a:cubicBezTo>
                  <a:pt x="15433" y="27008"/>
                  <a:pt x="29044" y="55141"/>
                  <a:pt x="46298" y="81023"/>
                </a:cubicBezTo>
                <a:cubicBezTo>
                  <a:pt x="52351" y="90103"/>
                  <a:pt x="62900" y="95442"/>
                  <a:pt x="69448" y="104172"/>
                </a:cubicBezTo>
                <a:cubicBezTo>
                  <a:pt x="86141" y="126430"/>
                  <a:pt x="115747" y="173620"/>
                  <a:pt x="115747" y="173620"/>
                </a:cubicBezTo>
                <a:cubicBezTo>
                  <a:pt x="119605" y="185195"/>
                  <a:pt x="121044" y="197882"/>
                  <a:pt x="127321" y="208344"/>
                </a:cubicBezTo>
                <a:cubicBezTo>
                  <a:pt x="132936" y="217702"/>
                  <a:pt x="145591" y="221732"/>
                  <a:pt x="150471" y="231493"/>
                </a:cubicBezTo>
                <a:cubicBezTo>
                  <a:pt x="161384" y="253319"/>
                  <a:pt x="165904" y="277792"/>
                  <a:pt x="173620" y="300942"/>
                </a:cubicBezTo>
                <a:cubicBezTo>
                  <a:pt x="173622" y="300949"/>
                  <a:pt x="196768" y="370382"/>
                  <a:pt x="196769" y="370390"/>
                </a:cubicBezTo>
                <a:cubicBezTo>
                  <a:pt x="200627" y="393539"/>
                  <a:pt x="203741" y="416825"/>
                  <a:pt x="208344" y="439838"/>
                </a:cubicBezTo>
                <a:cubicBezTo>
                  <a:pt x="217090" y="483567"/>
                  <a:pt x="228306" y="511299"/>
                  <a:pt x="243068" y="555585"/>
                </a:cubicBezTo>
                <a:lnTo>
                  <a:pt x="254643" y="590309"/>
                </a:lnTo>
                <a:cubicBezTo>
                  <a:pt x="258501" y="617316"/>
                  <a:pt x="262611" y="644289"/>
                  <a:pt x="266217" y="671331"/>
                </a:cubicBezTo>
                <a:cubicBezTo>
                  <a:pt x="270328" y="702164"/>
                  <a:pt x="272227" y="733325"/>
                  <a:pt x="277792" y="763929"/>
                </a:cubicBezTo>
                <a:cubicBezTo>
                  <a:pt x="279975" y="775933"/>
                  <a:pt x="288758" y="786467"/>
                  <a:pt x="289367" y="798653"/>
                </a:cubicBezTo>
                <a:cubicBezTo>
                  <a:pt x="292642" y="864161"/>
                  <a:pt x="289367" y="929833"/>
                  <a:pt x="289367" y="995423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1FCE41B-A8BA-644F-9D0D-D2993D73AF9C}"/>
              </a:ext>
            </a:extLst>
          </p:cNvPr>
          <p:cNvSpPr/>
          <p:nvPr/>
        </p:nvSpPr>
        <p:spPr>
          <a:xfrm>
            <a:off x="106664" y="289495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31884-09C7-8E4A-9139-8252CE829C50}"/>
              </a:ext>
            </a:extLst>
          </p:cNvPr>
          <p:cNvSpPr txBox="1"/>
          <p:nvPr/>
        </p:nvSpPr>
        <p:spPr bwMode="auto">
          <a:xfrm>
            <a:off x="6251993" y="5404682"/>
            <a:ext cx="2579489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22820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42630-E417-8541-8354-C8FF0FC0B502}"/>
              </a:ext>
            </a:extLst>
          </p:cNvPr>
          <p:cNvSpPr txBox="1"/>
          <p:nvPr/>
        </p:nvSpPr>
        <p:spPr bwMode="auto">
          <a:xfrm>
            <a:off x="6251992" y="5404682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2D14DC-83A5-CC4D-AAFA-F8B65795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522085-417C-814F-8300-EAF130E01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" grpId="0"/>
      <p:bldP spid="28" grpId="0" animBg="1"/>
      <p:bldP spid="29" grpId="0" animBg="1"/>
      <p:bldP spid="29" grpId="1" animBg="1"/>
      <p:bldP spid="30" grpId="0" animBg="1"/>
      <p:bldP spid="31" grpId="0" animBg="1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3D4B0DF-1397-E246-8C74-0F20920C7B0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524228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A4DD827-4DF4-F340-969F-E8CFDCDC8EE9}"/>
              </a:ext>
            </a:extLst>
          </p:cNvPr>
          <p:cNvSpPr/>
          <p:nvPr/>
        </p:nvSpPr>
        <p:spPr>
          <a:xfrm>
            <a:off x="7581418" y="4433104"/>
            <a:ext cx="290822" cy="995423"/>
          </a:xfrm>
          <a:custGeom>
            <a:avLst/>
            <a:gdLst>
              <a:gd name="connsiteX0" fmla="*/ 0 w 290822"/>
              <a:gd name="connsiteY0" fmla="*/ 0 h 995423"/>
              <a:gd name="connsiteX1" fmla="*/ 46298 w 290822"/>
              <a:gd name="connsiteY1" fmla="*/ 81023 h 995423"/>
              <a:gd name="connsiteX2" fmla="*/ 69448 w 290822"/>
              <a:gd name="connsiteY2" fmla="*/ 104172 h 995423"/>
              <a:gd name="connsiteX3" fmla="*/ 115747 w 290822"/>
              <a:gd name="connsiteY3" fmla="*/ 173620 h 995423"/>
              <a:gd name="connsiteX4" fmla="*/ 127321 w 290822"/>
              <a:gd name="connsiteY4" fmla="*/ 208344 h 995423"/>
              <a:gd name="connsiteX5" fmla="*/ 150471 w 290822"/>
              <a:gd name="connsiteY5" fmla="*/ 231493 h 995423"/>
              <a:gd name="connsiteX6" fmla="*/ 173620 w 290822"/>
              <a:gd name="connsiteY6" fmla="*/ 300942 h 995423"/>
              <a:gd name="connsiteX7" fmla="*/ 196769 w 290822"/>
              <a:gd name="connsiteY7" fmla="*/ 370390 h 995423"/>
              <a:gd name="connsiteX8" fmla="*/ 208344 w 290822"/>
              <a:gd name="connsiteY8" fmla="*/ 439838 h 995423"/>
              <a:gd name="connsiteX9" fmla="*/ 243068 w 290822"/>
              <a:gd name="connsiteY9" fmla="*/ 555585 h 995423"/>
              <a:gd name="connsiteX10" fmla="*/ 254643 w 290822"/>
              <a:gd name="connsiteY10" fmla="*/ 590309 h 995423"/>
              <a:gd name="connsiteX11" fmla="*/ 266217 w 290822"/>
              <a:gd name="connsiteY11" fmla="*/ 671331 h 995423"/>
              <a:gd name="connsiteX12" fmla="*/ 277792 w 290822"/>
              <a:gd name="connsiteY12" fmla="*/ 763929 h 995423"/>
              <a:gd name="connsiteX13" fmla="*/ 289367 w 290822"/>
              <a:gd name="connsiteY13" fmla="*/ 798653 h 995423"/>
              <a:gd name="connsiteX14" fmla="*/ 289367 w 290822"/>
              <a:gd name="connsiteY14" fmla="*/ 995423 h 9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0822" h="995423">
                <a:moveTo>
                  <a:pt x="0" y="0"/>
                </a:moveTo>
                <a:cubicBezTo>
                  <a:pt x="15433" y="27008"/>
                  <a:pt x="29044" y="55141"/>
                  <a:pt x="46298" y="81023"/>
                </a:cubicBezTo>
                <a:cubicBezTo>
                  <a:pt x="52351" y="90103"/>
                  <a:pt x="62900" y="95442"/>
                  <a:pt x="69448" y="104172"/>
                </a:cubicBezTo>
                <a:cubicBezTo>
                  <a:pt x="86141" y="126430"/>
                  <a:pt x="115747" y="173620"/>
                  <a:pt x="115747" y="173620"/>
                </a:cubicBezTo>
                <a:cubicBezTo>
                  <a:pt x="119605" y="185195"/>
                  <a:pt x="121044" y="197882"/>
                  <a:pt x="127321" y="208344"/>
                </a:cubicBezTo>
                <a:cubicBezTo>
                  <a:pt x="132936" y="217702"/>
                  <a:pt x="145591" y="221732"/>
                  <a:pt x="150471" y="231493"/>
                </a:cubicBezTo>
                <a:cubicBezTo>
                  <a:pt x="161384" y="253319"/>
                  <a:pt x="165904" y="277792"/>
                  <a:pt x="173620" y="300942"/>
                </a:cubicBezTo>
                <a:cubicBezTo>
                  <a:pt x="173622" y="300949"/>
                  <a:pt x="196768" y="370382"/>
                  <a:pt x="196769" y="370390"/>
                </a:cubicBezTo>
                <a:cubicBezTo>
                  <a:pt x="200627" y="393539"/>
                  <a:pt x="203741" y="416825"/>
                  <a:pt x="208344" y="439838"/>
                </a:cubicBezTo>
                <a:cubicBezTo>
                  <a:pt x="217090" y="483567"/>
                  <a:pt x="228306" y="511299"/>
                  <a:pt x="243068" y="555585"/>
                </a:cubicBezTo>
                <a:lnTo>
                  <a:pt x="254643" y="590309"/>
                </a:lnTo>
                <a:cubicBezTo>
                  <a:pt x="258501" y="617316"/>
                  <a:pt x="262611" y="644289"/>
                  <a:pt x="266217" y="671331"/>
                </a:cubicBezTo>
                <a:cubicBezTo>
                  <a:pt x="270328" y="702164"/>
                  <a:pt x="272227" y="733325"/>
                  <a:pt x="277792" y="763929"/>
                </a:cubicBezTo>
                <a:cubicBezTo>
                  <a:pt x="279975" y="775933"/>
                  <a:pt x="288758" y="786467"/>
                  <a:pt x="289367" y="798653"/>
                </a:cubicBezTo>
                <a:cubicBezTo>
                  <a:pt x="292642" y="864161"/>
                  <a:pt x="289367" y="929833"/>
                  <a:pt x="289367" y="995423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251992" y="5404682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F96646-F712-5240-946E-1993A2BC05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5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C -0.00104 -0.04723 -0.00121 -0.09445 -0.00243 -0.14121 C -0.0026 -0.14885 -0.00607 -0.17338 -0.00902 -0.17987 L -0.01354 -0.18936 C -0.01423 -0.1926 -0.0151 -0.19584 -0.01562 -0.19908 C -0.01718 -0.20764 -0.01805 -0.21621 -0.01996 -0.22477 C -0.0217 -0.23102 -0.02205 -0.2382 -0.02448 -0.24399 L -0.02882 -0.25371 C -0.03038 -0.25996 -0.03229 -0.26621 -0.03333 -0.27292 C -0.0342 -0.27709 -0.03472 -0.28149 -0.03559 -0.28565 C -0.03698 -0.29213 -0.03854 -0.29838 -0.03993 -0.30487 L -0.04236 -0.31459 C -0.04305 -0.3176 -0.04392 -0.32084 -0.04444 -0.32408 C -0.04514 -0.32824 -0.04722 -0.3419 -0.04878 -0.34653 C -0.05 -0.35 -0.05225 -0.35278 -0.0533 -0.35602 C -0.05521 -0.3625 -0.05625 -0.36922 -0.05764 -0.37547 C -0.05833 -0.37871 -0.0585 -0.38218 -0.05989 -0.38496 L -0.07326 -0.41389 L -0.09531 -0.46204 L -0.10416 -0.48125 L -0.1085 -0.49074 C -0.11389 -0.51366 -0.10712 -0.48565 -0.11527 -0.5132 C -0.12048 -0.53125 -0.11354 -0.51459 -0.12187 -0.53588 C -0.12309 -0.53912 -0.12517 -0.5419 -0.12639 -0.54537 C -0.12725 -0.54838 -0.1276 -0.55186 -0.12847 -0.5551 C -0.12968 -0.55949 -0.13159 -0.56343 -0.13281 -0.56783 C -0.13819 -0.58588 -0.13107 -0.56922 -0.13958 -0.59028 C -0.14687 -0.6088 -0.1408 -0.59121 -0.15052 -0.60949 C -0.15382 -0.61574 -0.15937 -0.62871 -0.15937 -0.62848 C -0.16337 -0.64653 -0.1592 -0.63056 -0.16614 -0.64792 C -0.16771 -0.65209 -0.16927 -0.65649 -0.17048 -0.66088 C -0.17135 -0.66389 -0.1717 -0.66737 -0.17274 -0.67061 C -0.17378 -0.67385 -0.17621 -0.67662 -0.17725 -0.6801 C -0.17899 -0.68612 -0.18003 -0.69283 -0.18159 -0.69931 C -0.18229 -0.70255 -0.18246 -0.70602 -0.18368 -0.70903 L -0.19253 -0.72824 C -0.19687 -0.7463 -0.19323 -0.73542 -0.20816 -0.75718 C -0.21649 -0.76922 -0.2118 -0.76528 -0.22135 -0.76991 C -0.23663 -0.78449 -0.22968 -0.7801 -0.24132 -0.78565 C -0.25521 -0.78473 -0.26944 -0.78449 -0.28333 -0.78264 C -0.28767 -0.78218 -0.2934 -0.77709 -0.29652 -0.77292 C -0.29913 -0.77014 -0.30087 -0.76621 -0.3033 -0.76343 C -0.30521 -0.76088 -0.30764 -0.75903 -0.30989 -0.75718 L -0.31857 -0.73797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331D8-1876-EA42-ABB1-2EE8ECCE250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251992" y="5404682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6B6ED1-3D60-1147-8ACE-4C0507660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B2B1EDD1-5067-E940-B5BB-204CD8A81FDC}"/>
              </a:ext>
            </a:extLst>
          </p:cNvPr>
          <p:cNvSpPr/>
          <p:nvPr/>
        </p:nvSpPr>
        <p:spPr>
          <a:xfrm>
            <a:off x="163210" y="97113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A66F6-EAAE-E749-8272-48F50563CCB9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A14D105E-A79E-5C4E-AA3A-03E8F9289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204FC45-F24A-3240-8FFC-5745AAD1F9DA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22A3F6-7D73-854B-A79A-C11ED41A5EAB}"/>
              </a:ext>
            </a:extLst>
          </p:cNvPr>
          <p:cNvSpPr/>
          <p:nvPr/>
        </p:nvSpPr>
        <p:spPr>
          <a:xfrm>
            <a:off x="6198688" y="5499847"/>
            <a:ext cx="2945312" cy="76660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95C400-ECB6-7A4D-B10C-5E233ED5C3F2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</p:spTree>
    <p:extLst>
      <p:ext uri="{BB962C8B-B14F-4D97-AF65-F5344CB8AC3E}">
        <p14:creationId xmlns:p14="http://schemas.microsoft.com/office/powerpoint/2010/main" val="13656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C -0.00104 -0.04723 -0.00121 -0.09445 -0.00243 -0.14121 C -0.0026 -0.14885 -0.00607 -0.17338 -0.00902 -0.17987 L -0.01354 -0.18936 C -0.01423 -0.1926 -0.0151 -0.19584 -0.01562 -0.19908 C -0.01718 -0.20764 -0.01805 -0.21621 -0.01996 -0.22477 C -0.0217 -0.23102 -0.02205 -0.2382 -0.02448 -0.24399 L -0.02882 -0.25371 C -0.03038 -0.25996 -0.03229 -0.26621 -0.03333 -0.27292 C -0.0342 -0.27709 -0.03472 -0.28149 -0.03559 -0.28565 C -0.03698 -0.29213 -0.03854 -0.29838 -0.03993 -0.30487 L -0.04236 -0.31459 C -0.04305 -0.3176 -0.04392 -0.32084 -0.04444 -0.32408 C -0.04514 -0.32824 -0.04722 -0.3419 -0.04878 -0.34653 C -0.05 -0.35 -0.05225 -0.35278 -0.0533 -0.35602 C -0.05521 -0.3625 -0.05625 -0.36922 -0.05764 -0.37547 C -0.05833 -0.37871 -0.0585 -0.38218 -0.05989 -0.38496 L -0.07326 -0.41389 L -0.09531 -0.46204 L -0.10416 -0.48125 L -0.1085 -0.49074 C -0.11389 -0.51366 -0.10712 -0.48565 -0.11527 -0.5132 C -0.12048 -0.53125 -0.11354 -0.51459 -0.12187 -0.53588 C -0.12309 -0.53912 -0.12517 -0.5419 -0.12639 -0.54537 C -0.12725 -0.54838 -0.1276 -0.55186 -0.12847 -0.5551 C -0.12968 -0.55949 -0.13159 -0.56343 -0.13281 -0.56783 C -0.13819 -0.58588 -0.13107 -0.56922 -0.13958 -0.59028 C -0.14687 -0.6088 -0.1408 -0.59121 -0.15052 -0.60949 C -0.15382 -0.61574 -0.15937 -0.62871 -0.15937 -0.62848 C -0.16337 -0.64653 -0.1592 -0.63056 -0.16614 -0.64792 C -0.16771 -0.65209 -0.16927 -0.65649 -0.17048 -0.66088 C -0.17135 -0.66389 -0.1717 -0.66737 -0.17274 -0.67061 C -0.17378 -0.67385 -0.17621 -0.67662 -0.17725 -0.6801 C -0.17899 -0.68612 -0.18003 -0.69283 -0.18159 -0.69931 C -0.18229 -0.70255 -0.18246 -0.70602 -0.18368 -0.70903 L -0.19253 -0.72824 C -0.19687 -0.7463 -0.19323 -0.73542 -0.20816 -0.75718 C -0.21649 -0.76922 -0.2118 -0.76528 -0.22135 -0.76991 C -0.23663 -0.78449 -0.22968 -0.7801 -0.24132 -0.78565 C -0.25521 -0.78473 -0.26944 -0.78449 -0.28333 -0.78264 C -0.28767 -0.78218 -0.2934 -0.77709 -0.29652 -0.77292 C -0.29913 -0.77014 -0.30087 -0.76621 -0.3033 -0.76343 C -0.30521 -0.76088 -0.30764 -0.75903 -0.30989 -0.75718 L -0.31857 -0.73797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2" grpId="0"/>
      <p:bldP spid="22" grpId="1"/>
      <p:bldP spid="37" grpId="0" animBg="1"/>
      <p:bldP spid="38" grpId="0"/>
      <p:bldP spid="40" grpId="0"/>
      <p:bldP spid="13" grpId="0" animBg="1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3AB19AC-C470-FE47-B4C6-D574A92E3E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6A461B-D528-9845-9A5F-6355A32F4D5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E96A0A-C518-7644-A9CD-2789ED1653F9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6491282-FAB1-1045-9840-72288E00C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D42E7-8297-7F49-8817-E4C110812B27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ED7689-E1C8-2345-BCDE-BBB054914A46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</p:spTree>
    <p:extLst>
      <p:ext uri="{BB962C8B-B14F-4D97-AF65-F5344CB8AC3E}">
        <p14:creationId xmlns:p14="http://schemas.microsoft.com/office/powerpoint/2010/main" val="2436921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2C994EA-2ADA-1840-9116-BE4CCF05D7B1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38460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853B64-8A23-164F-8B46-D290819503D2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51147E8-5B10-994F-9AEB-6CE181363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65A2078-65F5-944C-BD98-397367C4B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Blue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F077572-12D0-2041-9CA6-1F38A8B8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91F1F67-6991-4B42-9654-EC5C89FA3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037699-EB03-3A4F-BCD7-48756AC54A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9DDDCC-5E65-804A-88FD-DFCCA4D4C9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4578131D-80B6-614A-84E8-828AC2EE56CC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40825A-A8E6-6449-851F-FF49AC435566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FCBED9-FEE6-034D-8959-DB5010C41496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536727B0-F670-0941-9639-7DB3359A0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51FFDA9-FF88-724E-A313-8E1A89137CA1}"/>
              </a:ext>
            </a:extLst>
          </p:cNvPr>
          <p:cNvCxnSpPr>
            <a:cxnSpLocks/>
            <a:stCxn id="33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8180CCD-482D-7441-8E0D-0C787F2CB081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</p:spTree>
    <p:extLst>
      <p:ext uri="{BB962C8B-B14F-4D97-AF65-F5344CB8AC3E}">
        <p14:creationId xmlns:p14="http://schemas.microsoft.com/office/powerpoint/2010/main" val="29383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  <p:bldP spid="15" grpId="0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AE1E91B-BCA2-A149-856E-BA922B220FD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62524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F991A-6E3D-114F-9A55-0D95D9C08768}"/>
              </a:ext>
            </a:extLst>
          </p:cNvPr>
          <p:cNvSpPr txBox="1"/>
          <p:nvPr/>
        </p:nvSpPr>
        <p:spPr bwMode="auto">
          <a:xfrm>
            <a:off x="6626667" y="5281797"/>
            <a:ext cx="5389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Blue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1FCE41B-A8BA-644F-9D0D-D2993D73AF9C}"/>
              </a:ext>
            </a:extLst>
          </p:cNvPr>
          <p:cNvSpPr/>
          <p:nvPr/>
        </p:nvSpPr>
        <p:spPr>
          <a:xfrm>
            <a:off x="106664" y="289495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31884-09C7-8E4A-9139-8252CE829C50}"/>
              </a:ext>
            </a:extLst>
          </p:cNvPr>
          <p:cNvSpPr txBox="1"/>
          <p:nvPr/>
        </p:nvSpPr>
        <p:spPr bwMode="auto">
          <a:xfrm>
            <a:off x="6043435" y="5092002"/>
            <a:ext cx="1443024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22820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42630-E417-8541-8354-C8FF0FC0B502}"/>
              </a:ext>
            </a:extLst>
          </p:cNvPr>
          <p:cNvSpPr txBox="1"/>
          <p:nvPr/>
        </p:nvSpPr>
        <p:spPr bwMode="auto">
          <a:xfrm>
            <a:off x="6043435" y="5094435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2D14DC-83A5-CC4D-AAFA-F8B65795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522085-417C-814F-8300-EAF130E01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49885D50-52D8-6149-9C44-FFFFD0046921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062A5A-C3DC-1A4C-B7BC-51DFC97A3B66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F1FC5A10-E7B9-3048-86CF-3C5675FC8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C02DD9E-6C4B-1B4E-994C-1F82B2861639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9090FDC-C41E-7D42-8D23-CE123BAE1852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8374B9-EF7D-534F-9E62-B9B757C88246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219A496-909F-7543-AEEC-A8F2D6FE1C80}"/>
              </a:ext>
            </a:extLst>
          </p:cNvPr>
          <p:cNvSpPr/>
          <p:nvPr/>
        </p:nvSpPr>
        <p:spPr>
          <a:xfrm>
            <a:off x="6844553" y="4572000"/>
            <a:ext cx="309282" cy="605118"/>
          </a:xfrm>
          <a:custGeom>
            <a:avLst/>
            <a:gdLst>
              <a:gd name="connsiteX0" fmla="*/ 309282 w 309282"/>
              <a:gd name="connsiteY0" fmla="*/ 0 h 605118"/>
              <a:gd name="connsiteX1" fmla="*/ 228600 w 309282"/>
              <a:gd name="connsiteY1" fmla="*/ 121024 h 605118"/>
              <a:gd name="connsiteX2" fmla="*/ 161365 w 309282"/>
              <a:gd name="connsiteY2" fmla="*/ 215153 h 605118"/>
              <a:gd name="connsiteX3" fmla="*/ 147918 w 309282"/>
              <a:gd name="connsiteY3" fmla="*/ 268941 h 605118"/>
              <a:gd name="connsiteX4" fmla="*/ 121023 w 309282"/>
              <a:gd name="connsiteY4" fmla="*/ 295835 h 605118"/>
              <a:gd name="connsiteX5" fmla="*/ 107576 w 309282"/>
              <a:gd name="connsiteY5" fmla="*/ 336176 h 605118"/>
              <a:gd name="connsiteX6" fmla="*/ 80682 w 309282"/>
              <a:gd name="connsiteY6" fmla="*/ 376518 h 605118"/>
              <a:gd name="connsiteX7" fmla="*/ 53788 w 309282"/>
              <a:gd name="connsiteY7" fmla="*/ 457200 h 605118"/>
              <a:gd name="connsiteX8" fmla="*/ 13447 w 309282"/>
              <a:gd name="connsiteY8" fmla="*/ 564776 h 605118"/>
              <a:gd name="connsiteX9" fmla="*/ 0 w 309282"/>
              <a:gd name="connsiteY9" fmla="*/ 605118 h 6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282" h="605118">
                <a:moveTo>
                  <a:pt x="309282" y="0"/>
                </a:moveTo>
                <a:cubicBezTo>
                  <a:pt x="282388" y="40341"/>
                  <a:pt x="254010" y="79732"/>
                  <a:pt x="228600" y="121024"/>
                </a:cubicBezTo>
                <a:cubicBezTo>
                  <a:pt x="171963" y="213060"/>
                  <a:pt x="236029" y="140489"/>
                  <a:pt x="161365" y="215153"/>
                </a:cubicBezTo>
                <a:cubicBezTo>
                  <a:pt x="156883" y="233082"/>
                  <a:pt x="156183" y="252411"/>
                  <a:pt x="147918" y="268941"/>
                </a:cubicBezTo>
                <a:cubicBezTo>
                  <a:pt x="142248" y="280281"/>
                  <a:pt x="127546" y="284964"/>
                  <a:pt x="121023" y="295835"/>
                </a:cubicBezTo>
                <a:cubicBezTo>
                  <a:pt x="113730" y="307989"/>
                  <a:pt x="113915" y="323498"/>
                  <a:pt x="107576" y="336176"/>
                </a:cubicBezTo>
                <a:cubicBezTo>
                  <a:pt x="100348" y="350631"/>
                  <a:pt x="87246" y="361749"/>
                  <a:pt x="80682" y="376518"/>
                </a:cubicBezTo>
                <a:cubicBezTo>
                  <a:pt x="69169" y="402423"/>
                  <a:pt x="66466" y="431844"/>
                  <a:pt x="53788" y="457200"/>
                </a:cubicBezTo>
                <a:cubicBezTo>
                  <a:pt x="12010" y="540756"/>
                  <a:pt x="37858" y="479336"/>
                  <a:pt x="13447" y="564776"/>
                </a:cubicBezTo>
                <a:cubicBezTo>
                  <a:pt x="9553" y="578405"/>
                  <a:pt x="0" y="605118"/>
                  <a:pt x="0" y="605118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" grpId="0"/>
      <p:bldP spid="29" grpId="0" animBg="1"/>
      <p:bldP spid="29" grpId="1" animBg="1"/>
      <p:bldP spid="30" grpId="0" animBg="1"/>
      <p:bldP spid="31" grpId="0" animBg="1"/>
      <p:bldP spid="32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32857AB-F70E-8C43-9B59-1CB777CD404F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D5B4F9-42A2-2D45-9D81-083DB8D0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452" y="5424819"/>
            <a:ext cx="1598029" cy="1231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30F90-558A-E64B-97B8-0C9F78AB2777}"/>
              </a:ext>
            </a:extLst>
          </p:cNvPr>
          <p:cNvSpPr txBox="1"/>
          <p:nvPr/>
        </p:nvSpPr>
        <p:spPr bwMode="auto">
          <a:xfrm>
            <a:off x="1377856" y="1096022"/>
            <a:ext cx="6388287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1,50);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updates text of label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+= 1;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What happens when we insert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the code from cases 1, 2, and 3? */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59F991-B372-194B-8541-D19E161A2D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4F86E7-79D0-E743-B1CF-4BC5A28B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31C22F-2E46-794B-A8CC-F7513D1F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F8BD8B-B522-2B49-9FF5-2DB201010EC3}"/>
              </a:ext>
            </a:extLst>
          </p:cNvPr>
          <p:cNvSpPr txBox="1"/>
          <p:nvPr/>
        </p:nvSpPr>
        <p:spPr bwMode="auto">
          <a:xfrm>
            <a:off x="341499" y="4377229"/>
            <a:ext cx="2982227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449263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(count &gt; 10) {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break;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1FD3F-C553-F545-92C2-9F13158AD0AF}"/>
              </a:ext>
            </a:extLst>
          </p:cNvPr>
          <p:cNvSpPr txBox="1"/>
          <p:nvPr/>
        </p:nvSpPr>
        <p:spPr bwMode="auto">
          <a:xfrm>
            <a:off x="3772819" y="4377229"/>
            <a:ext cx="19607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333375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	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nothing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0E3196-907C-3949-9700-8079302104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4200" y="5424819"/>
            <a:ext cx="1598029" cy="12316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EBEA64-897D-0946-BA5C-1EBA64768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08" y="5346725"/>
            <a:ext cx="1270000" cy="12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BC3499-78F7-9F40-BC21-0A14EC6237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487" y="5424819"/>
            <a:ext cx="1412191" cy="12316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739382-D84B-864E-B614-FC38898A609A}"/>
              </a:ext>
            </a:extLst>
          </p:cNvPr>
          <p:cNvSpPr txBox="1"/>
          <p:nvPr/>
        </p:nvSpPr>
        <p:spPr bwMode="auto">
          <a:xfrm>
            <a:off x="6266571" y="4398975"/>
            <a:ext cx="21804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 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pause(500);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054EF8-120D-A243-A2CB-87B7BDEF6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793" y="5792985"/>
            <a:ext cx="952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8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3D4B0DF-1397-E246-8C74-0F20920C7B0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Blue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524228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035166" y="5092002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F96646-F712-5240-946E-1993A2BC05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01843777-0AFB-6E41-8B1D-D0AB162E5405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914F85-D16D-3748-BD10-F5977BAA6BE8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3F3631E-868F-CF44-950E-90F26235D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17FCD7C-1A24-174A-94F8-10A3D3741959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23D63F-5C2B-3D4C-B4AD-336B71EF66B7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977F0-3648-0E4D-81D5-B93ADC106992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571FAC2C-5226-4748-B931-87C48E17EA01}"/>
              </a:ext>
            </a:extLst>
          </p:cNvPr>
          <p:cNvSpPr/>
          <p:nvPr/>
        </p:nvSpPr>
        <p:spPr>
          <a:xfrm>
            <a:off x="6844553" y="4572000"/>
            <a:ext cx="309282" cy="605118"/>
          </a:xfrm>
          <a:custGeom>
            <a:avLst/>
            <a:gdLst>
              <a:gd name="connsiteX0" fmla="*/ 309282 w 309282"/>
              <a:gd name="connsiteY0" fmla="*/ 0 h 605118"/>
              <a:gd name="connsiteX1" fmla="*/ 228600 w 309282"/>
              <a:gd name="connsiteY1" fmla="*/ 121024 h 605118"/>
              <a:gd name="connsiteX2" fmla="*/ 161365 w 309282"/>
              <a:gd name="connsiteY2" fmla="*/ 215153 h 605118"/>
              <a:gd name="connsiteX3" fmla="*/ 147918 w 309282"/>
              <a:gd name="connsiteY3" fmla="*/ 268941 h 605118"/>
              <a:gd name="connsiteX4" fmla="*/ 121023 w 309282"/>
              <a:gd name="connsiteY4" fmla="*/ 295835 h 605118"/>
              <a:gd name="connsiteX5" fmla="*/ 107576 w 309282"/>
              <a:gd name="connsiteY5" fmla="*/ 336176 h 605118"/>
              <a:gd name="connsiteX6" fmla="*/ 80682 w 309282"/>
              <a:gd name="connsiteY6" fmla="*/ 376518 h 605118"/>
              <a:gd name="connsiteX7" fmla="*/ 53788 w 309282"/>
              <a:gd name="connsiteY7" fmla="*/ 457200 h 605118"/>
              <a:gd name="connsiteX8" fmla="*/ 13447 w 309282"/>
              <a:gd name="connsiteY8" fmla="*/ 564776 h 605118"/>
              <a:gd name="connsiteX9" fmla="*/ 0 w 309282"/>
              <a:gd name="connsiteY9" fmla="*/ 605118 h 6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282" h="605118">
                <a:moveTo>
                  <a:pt x="309282" y="0"/>
                </a:moveTo>
                <a:cubicBezTo>
                  <a:pt x="282388" y="40341"/>
                  <a:pt x="254010" y="79732"/>
                  <a:pt x="228600" y="121024"/>
                </a:cubicBezTo>
                <a:cubicBezTo>
                  <a:pt x="171963" y="213060"/>
                  <a:pt x="236029" y="140489"/>
                  <a:pt x="161365" y="215153"/>
                </a:cubicBezTo>
                <a:cubicBezTo>
                  <a:pt x="156883" y="233082"/>
                  <a:pt x="156183" y="252411"/>
                  <a:pt x="147918" y="268941"/>
                </a:cubicBezTo>
                <a:cubicBezTo>
                  <a:pt x="142248" y="280281"/>
                  <a:pt x="127546" y="284964"/>
                  <a:pt x="121023" y="295835"/>
                </a:cubicBezTo>
                <a:cubicBezTo>
                  <a:pt x="113730" y="307989"/>
                  <a:pt x="113915" y="323498"/>
                  <a:pt x="107576" y="336176"/>
                </a:cubicBezTo>
                <a:cubicBezTo>
                  <a:pt x="100348" y="350631"/>
                  <a:pt x="87246" y="361749"/>
                  <a:pt x="80682" y="376518"/>
                </a:cubicBezTo>
                <a:cubicBezTo>
                  <a:pt x="69169" y="402423"/>
                  <a:pt x="66466" y="431844"/>
                  <a:pt x="53788" y="457200"/>
                </a:cubicBezTo>
                <a:cubicBezTo>
                  <a:pt x="12010" y="540756"/>
                  <a:pt x="37858" y="479336"/>
                  <a:pt x="13447" y="564776"/>
                </a:cubicBezTo>
                <a:cubicBezTo>
                  <a:pt x="9553" y="578405"/>
                  <a:pt x="0" y="605118"/>
                  <a:pt x="0" y="605118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7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07407E-6 C -0.00104 -0.03912 -0.00122 -0.07824 -0.00243 -0.11713 C -0.00261 -0.12338 -0.00608 -0.14375 -0.00903 -0.14907 L -0.01354 -0.15694 C -0.01424 -0.15949 -0.01511 -0.16226 -0.01563 -0.16504 C -0.01719 -0.17199 -0.01806 -0.17916 -0.01997 -0.18611 C -0.0217 -0.19143 -0.02205 -0.19722 -0.02448 -0.20208 L -0.02882 -0.21018 C -0.03038 -0.21527 -0.03229 -0.2206 -0.03333 -0.22615 C -0.0342 -0.22963 -0.03472 -0.2331 -0.03559 -0.23657 C -0.03698 -0.24189 -0.03854 -0.24722 -0.03993 -0.25254 L -0.04236 -0.26064 C -0.04306 -0.26296 -0.04392 -0.26574 -0.04445 -0.26851 C -0.04514 -0.27199 -0.04722 -0.28333 -0.04879 -0.2875 C -0.05 -0.28981 -0.05226 -0.29213 -0.0533 -0.29537 C -0.05521 -0.30023 -0.05625 -0.30578 -0.05764 -0.31088 C -0.05833 -0.31365 -0.05851 -0.31689 -0.0599 -0.31898 L -0.07326 -0.34282 L -0.09531 -0.38263 L -0.10417 -0.39861 L -0.10851 -0.40648 C -0.11389 -0.42546 -0.10712 -0.40231 -0.11528 -0.425 C -0.12049 -0.44004 -0.11354 -0.42615 -0.12188 -0.44375 C -0.12309 -0.44652 -0.12517 -0.44884 -0.12639 -0.45162 C -0.12726 -0.45416 -0.12761 -0.45694 -0.12847 -0.45972 C -0.12969 -0.46342 -0.1316 -0.46666 -0.13281 -0.47013 C -0.1382 -0.48518 -0.13108 -0.47129 -0.13958 -0.48888 C -0.14688 -0.50416 -0.1408 -0.48981 -0.15052 -0.50463 C -0.15382 -0.50995 -0.15938 -0.5206 -0.15938 -0.52037 C -0.16337 -0.53541 -0.1592 -0.52222 -0.16615 -0.53657 C -0.16771 -0.54004 -0.16927 -0.54375 -0.17049 -0.54745 C -0.17136 -0.54976 -0.1717 -0.55254 -0.17274 -0.55532 C -0.17379 -0.5581 -0.17622 -0.56041 -0.17726 -0.56319 C -0.17899 -0.56805 -0.18004 -0.57361 -0.1816 -0.57916 C -0.18229 -0.58171 -0.18247 -0.58472 -0.18368 -0.58703 L -0.19254 -0.60301 C -0.19688 -0.61805 -0.19323 -0.60902 -0.20816 -0.62708 C -0.21649 -0.63703 -0.21181 -0.63379 -0.22136 -0.6375 C -0.23663 -0.64953 -0.22969 -0.64606 -0.24132 -0.65046 C -0.25521 -0.64976 -0.26945 -0.64953 -0.28333 -0.64814 C -0.28767 -0.64768 -0.2934 -0.64351 -0.29653 -0.64004 C -0.29913 -0.63773 -0.30087 -0.63449 -0.3033 -0.63217 C -0.30521 -0.63009 -0.30764 -0.62847 -0.3099 -0.62708 L -0.31858 -0.61111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5812FAD-3923-5448-A02A-9D189A854B2A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331D8-1876-EA42-ABB1-2EE8ECCE250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036824" y="5092002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6B6ED1-3D60-1147-8ACE-4C0507660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B2B1EDD1-5067-E940-B5BB-204CD8A81FDC}"/>
              </a:ext>
            </a:extLst>
          </p:cNvPr>
          <p:cNvSpPr/>
          <p:nvPr/>
        </p:nvSpPr>
        <p:spPr>
          <a:xfrm>
            <a:off x="141388" y="155988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A66F6-EAAE-E749-8272-48F50563CCB9}"/>
              </a:ext>
            </a:extLst>
          </p:cNvPr>
          <p:cNvSpPr txBox="1"/>
          <p:nvPr/>
        </p:nvSpPr>
        <p:spPr bwMode="auto">
          <a:xfrm>
            <a:off x="1210631" y="5742870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22A3F6-7D73-854B-A79A-C11ED41A5EAB}"/>
              </a:ext>
            </a:extLst>
          </p:cNvPr>
          <p:cNvSpPr/>
          <p:nvPr/>
        </p:nvSpPr>
        <p:spPr>
          <a:xfrm>
            <a:off x="6082614" y="5087655"/>
            <a:ext cx="2945312" cy="76660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6D080727-CD62-184D-9133-0606DB77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0458050-C5E0-D144-BE11-851B6DFFFBCD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2FED3B-864D-774D-9FE6-C6644D976D39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DF45E8F-0218-784B-87DA-617BDA2369AD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48F5D3-FE5B-524C-9F59-BD6BED5D1F72}"/>
              </a:ext>
            </a:extLst>
          </p:cNvPr>
          <p:cNvSpPr txBox="1"/>
          <p:nvPr/>
        </p:nvSpPr>
        <p:spPr bwMode="auto">
          <a:xfrm>
            <a:off x="6035166" y="5092002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C6D542EA-C6B7-8D4F-8E91-75D0876C0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748" y="5017880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FFE73E4-9993-114A-BA83-B24EC153C831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5726326" y="5182466"/>
            <a:ext cx="169032" cy="640080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8954A2-3FFE-9C49-8432-CE74E1EB0C21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</p:spTree>
    <p:extLst>
      <p:ext uri="{BB962C8B-B14F-4D97-AF65-F5344CB8AC3E}">
        <p14:creationId xmlns:p14="http://schemas.microsoft.com/office/powerpoint/2010/main" val="10099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C -0.00104 -0.03935 -0.00121 -0.0787 -0.00243 -0.11759 C -0.0026 -0.12384 -0.00607 -0.14421 -0.00903 -0.14976 L -0.01354 -0.15763 C -0.01423 -0.16041 -0.0151 -0.16296 -0.01562 -0.16574 C -0.01718 -0.17291 -0.01805 -0.17986 -0.01996 -0.18703 C -0.0217 -0.19236 -0.02205 -0.19814 -0.02448 -0.20301 L -0.02882 -0.21111 C -0.03038 -0.21643 -0.03229 -0.22152 -0.03333 -0.22708 C -0.0342 -0.23078 -0.03472 -0.23426 -0.03559 -0.23773 C -0.03698 -0.24305 -0.03854 -0.24838 -0.03993 -0.2537 L -0.04236 -0.2618 C -0.04305 -0.26435 -0.04392 -0.26689 -0.04444 -0.26967 C -0.04514 -0.27314 -0.04722 -0.28472 -0.04878 -0.28865 C -0.05 -0.2912 -0.05225 -0.29351 -0.0533 -0.29652 C -0.05521 -0.30162 -0.05625 -0.30717 -0.05764 -0.3125 C -0.05833 -0.31504 -0.0585 -0.31828 -0.05989 -0.3206 L -0.07326 -0.34444 L -0.09531 -0.38449 L -0.10416 -0.40046 L -0.1085 -0.40833 C -0.11389 -0.42731 -0.10712 -0.40416 -0.11528 -0.42708 C -0.12048 -0.44189 -0.11354 -0.42824 -0.12187 -0.44583 C -0.12309 -0.44861 -0.12517 -0.45092 -0.12639 -0.4537 C -0.12725 -0.45625 -0.1276 -0.45902 -0.12847 -0.4618 C -0.12968 -0.46551 -0.13159 -0.46875 -0.13281 -0.47245 C -0.13819 -0.4875 -0.13107 -0.47361 -0.13958 -0.49097 C -0.14687 -0.50648 -0.1408 -0.49213 -0.15052 -0.50717 C -0.15382 -0.51226 -0.15937 -0.52314 -0.15937 -0.52291 C -0.16337 -0.53796 -0.1592 -0.52453 -0.16614 -0.53912 C -0.16771 -0.54259 -0.16927 -0.54606 -0.17048 -0.55 C -0.17135 -0.55231 -0.1717 -0.55509 -0.17274 -0.55787 C -0.17378 -0.56064 -0.17621 -0.56296 -0.17725 -0.56574 C -0.17899 -0.57083 -0.18003 -0.57638 -0.18159 -0.58171 C -0.18229 -0.58449 -0.18246 -0.58726 -0.18368 -0.58981 L -0.19253 -0.60578 C -0.19687 -0.62083 -0.19323 -0.6118 -0.20816 -0.62986 C -0.21649 -0.63981 -0.2118 -0.63657 -0.22135 -0.64051 C -0.23663 -0.65254 -0.22968 -0.64907 -0.24132 -0.65347 C -0.25521 -0.65277 -0.26944 -0.65254 -0.28333 -0.65115 C -0.28767 -0.65069 -0.2934 -0.64652 -0.29653 -0.64305 C -0.29913 -0.64074 -0.30087 -0.6375 -0.3033 -0.63518 C -0.30521 -0.6331 -0.30764 -0.63148 -0.30989 -0.62986 L -0.31857 -0.61388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22" grpId="1"/>
      <p:bldP spid="37" grpId="0" animBg="1"/>
      <p:bldP spid="38" grpId="0"/>
      <p:bldP spid="13" grpId="0" animBg="1"/>
      <p:bldP spid="25" grpId="0" animBg="1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986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19126" y="1782501"/>
            <a:ext cx="7656774" cy="3900669"/>
          </a:xfrm>
          <a:noFill/>
        </p:spPr>
        <p:txBody>
          <a:bodyPr lIns="90487" tIns="44450" rIns="90487" bIns="44450">
            <a:normAutofit/>
          </a:bodyPr>
          <a:lstStyle/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71FCF-87C5-2341-94CC-9835C5381286}"/>
              </a:ext>
            </a:extLst>
          </p:cNvPr>
          <p:cNvSpPr txBox="1"/>
          <p:nvPr/>
        </p:nvSpPr>
        <p:spPr bwMode="auto">
          <a:xfrm>
            <a:off x="1421947" y="5892432"/>
            <a:ext cx="63001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There are </a:t>
            </a:r>
            <a:r>
              <a:rPr lang="en-US" sz="3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three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bugs in this program!</a:t>
            </a:r>
            <a:endParaRPr lang="en-US" sz="3200" b="1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8D0DE-4194-8A4D-95FF-E8CD18842143}"/>
              </a:ext>
            </a:extLst>
          </p:cNvPr>
          <p:cNvSpPr/>
          <p:nvPr/>
        </p:nvSpPr>
        <p:spPr>
          <a:xfrm>
            <a:off x="2058811" y="150051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ea typeface=""/>
                <a:cs typeface=""/>
              </a:rPr>
              <a:t>⚠️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B139A-19FC-B843-9EAE-A632AAD09244}"/>
              </a:ext>
            </a:extLst>
          </p:cNvPr>
          <p:cNvSpPr/>
          <p:nvPr/>
        </p:nvSpPr>
        <p:spPr>
          <a:xfrm>
            <a:off x="1968143" y="35918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ea typeface=""/>
                <a:cs typeface=""/>
              </a:rPr>
              <a:t>⚠️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30358-C71F-4749-89E4-E977DE91590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F0B4F-B703-B244-A01E-787A8216308C}"/>
              </a:ext>
            </a:extLst>
          </p:cNvPr>
          <p:cNvSpPr/>
          <p:nvPr/>
        </p:nvSpPr>
        <p:spPr>
          <a:xfrm>
            <a:off x="3040988" y="44598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ea typeface=""/>
                <a:cs typeface=""/>
              </a:rPr>
              <a:t>⚠️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81453-2606-8A43-860C-BAC3329F76AD}"/>
              </a:ext>
            </a:extLst>
          </p:cNvPr>
          <p:cNvSpPr txBox="1"/>
          <p:nvPr/>
        </p:nvSpPr>
        <p:spPr bwMode="auto">
          <a:xfrm>
            <a:off x="6529579" y="1860830"/>
            <a:ext cx="13260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(intention)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C7DACA-F264-844F-8273-D5A3A8B384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1873" y="1095062"/>
            <a:ext cx="2941417" cy="808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7C04-04DF-8F43-BB44-36014C804597}"/>
              </a:ext>
            </a:extLst>
          </p:cNvPr>
          <p:cNvSpPr txBox="1"/>
          <p:nvPr/>
        </p:nvSpPr>
        <p:spPr bwMode="auto">
          <a:xfrm>
            <a:off x="2955218" y="5892432"/>
            <a:ext cx="32335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That’s more like it!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53DF341-2F69-424E-B2E1-DE4A6F2DD0B7}"/>
              </a:ext>
            </a:extLst>
          </p:cNvPr>
          <p:cNvSpPr txBox="1">
            <a:spLocks noChangeArrowheads="1"/>
          </p:cNvSpPr>
          <p:nvPr/>
        </p:nvSpPr>
        <p:spPr>
          <a:xfrm>
            <a:off x="619126" y="1782501"/>
            <a:ext cx="7656774" cy="3900669"/>
          </a:xfrm>
          <a:prstGeom prst="rect">
            <a:avLst/>
          </a:prstGeom>
          <a:noFill/>
        </p:spPr>
        <p:txBody>
          <a:bodyPr vert="horz" lIns="90487" tIns="44450" rIns="90487" bIns="4445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698861" indent="-136916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>
                <a:tab pos="2785925" algn="l"/>
              </a:tabLst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>
                <a:solidFill>
                  <a:schemeClr val="accent1"/>
                </a:solidFill>
                <a:latin typeface="Courier New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return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9044" y="1119792"/>
            <a:ext cx="7170637" cy="2827176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EE5EB-FB5E-3C42-800C-472E0354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2EB8D-9E7D-6E4D-9FAB-F7BB265AF4EA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9823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471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127" y="1336971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E75C7D9-6F17-2F45-8E77-99E86D344407}"/>
              </a:ext>
            </a:extLst>
          </p:cNvPr>
          <p:cNvSpPr/>
          <p:nvPr/>
        </p:nvSpPr>
        <p:spPr>
          <a:xfrm>
            <a:off x="455371" y="142660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CA222E0-498F-284F-9BDB-B6BE0E927448}"/>
              </a:ext>
            </a:extLst>
          </p:cNvPr>
          <p:cNvSpPr/>
          <p:nvPr/>
        </p:nvSpPr>
        <p:spPr>
          <a:xfrm>
            <a:off x="455371" y="1762275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65C8B9-5B45-5B46-B018-C9C9B515A852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6867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9823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5315E09-5EF9-E048-97AB-012B5CF965DB}"/>
              </a:ext>
            </a:extLst>
          </p:cNvPr>
          <p:cNvSpPr/>
          <p:nvPr/>
        </p:nvSpPr>
        <p:spPr>
          <a:xfrm>
            <a:off x="439312" y="1658762"/>
            <a:ext cx="324091" cy="33566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9055" y="2786032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1FF213F-E77B-0849-93CE-F17C7F458138}"/>
              </a:ext>
            </a:extLst>
          </p:cNvPr>
          <p:cNvSpPr/>
          <p:nvPr/>
        </p:nvSpPr>
        <p:spPr>
          <a:xfrm>
            <a:off x="439312" y="261819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EAE43-0741-8047-AEA8-64D87E6A5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942" y="2753810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F5A74-5CEA-B240-9AAB-85E310949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275380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CD8C0-77DA-D54D-BE56-606E44A6C21C}"/>
              </a:ext>
            </a:extLst>
          </p:cNvPr>
          <p:cNvSpPr/>
          <p:nvPr/>
        </p:nvSpPr>
        <p:spPr>
          <a:xfrm>
            <a:off x="7135690" y="1756402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6914B3-766D-5A43-B1B4-A1022473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9E9C48E-527E-924A-B754-72CA22218229}"/>
              </a:ext>
            </a:extLst>
          </p:cNvPr>
          <p:cNvSpPr/>
          <p:nvPr/>
        </p:nvSpPr>
        <p:spPr>
          <a:xfrm>
            <a:off x="439312" y="2930878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24077-8321-A14F-9FC8-C11691885702}"/>
              </a:ext>
            </a:extLst>
          </p:cNvPr>
          <p:cNvSpPr txBox="1"/>
          <p:nvPr/>
        </p:nvSpPr>
        <p:spPr bwMode="auto">
          <a:xfrm>
            <a:off x="2633295" y="449097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B8CD-FBC6-C84D-A0C3-386393E64147}"/>
              </a:ext>
            </a:extLst>
          </p:cNvPr>
          <p:cNvSpPr/>
          <p:nvPr/>
        </p:nvSpPr>
        <p:spPr>
          <a:xfrm>
            <a:off x="7193565" y="2724838"/>
            <a:ext cx="33855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6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0162 C 0.00747 0.00555 0.00851 0.00949 0.01007 0.01342 C 0.0106 0.01504 0.01181 0.01666 0.0125 0.01828 C 0.0132 0.0199 0.0132 0.02175 0.01372 0.02337 C 0.01875 0.03657 0.01441 0.02083 0.01754 0.03356 C 0.01719 0.05208 0.01875 0.08333 0.01511 0.10625 C 0.01441 0.11064 0.01372 0.11527 0.0125 0.11967 C 0.00955 0.13125 0.01181 0.12731 0.00747 0.1331 C 0.00608 0.13888 0.00625 0.13657 0.00625 0.14004 " pathEditMode="relative" ptsTypes="AAAA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6" grpId="0" animBg="1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9044" y="1119792"/>
            <a:ext cx="7170637" cy="2827176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EE5EB-FB5E-3C42-800C-472E0354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5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Second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2718118" y="1671503"/>
            <a:ext cx="1127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3087206" y="2169125"/>
            <a:ext cx="705852" cy="66956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850585" y="2706912"/>
            <a:ext cx="1828800" cy="1828800"/>
          </a:xfrm>
          <a:prstGeom prst="donut">
            <a:avLst>
              <a:gd name="adj" fmla="val 7306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43872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128496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127" y="1336971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E75C7D9-6F17-2F45-8E77-99E86D344407}"/>
              </a:ext>
            </a:extLst>
          </p:cNvPr>
          <p:cNvSpPr/>
          <p:nvPr/>
        </p:nvSpPr>
        <p:spPr>
          <a:xfrm>
            <a:off x="455371" y="142660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CA222E0-498F-284F-9BDB-B6BE0E927448}"/>
              </a:ext>
            </a:extLst>
          </p:cNvPr>
          <p:cNvSpPr/>
          <p:nvPr/>
        </p:nvSpPr>
        <p:spPr>
          <a:xfrm>
            <a:off x="455371" y="1762275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259DB-F1E6-FE47-9016-5B0AD77BF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</p:spTree>
    <p:extLst>
      <p:ext uri="{BB962C8B-B14F-4D97-AF65-F5344CB8AC3E}">
        <p14:creationId xmlns:p14="http://schemas.microsoft.com/office/powerpoint/2010/main" val="35831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128496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5315E09-5EF9-E048-97AB-012B5CF965DB}"/>
              </a:ext>
            </a:extLst>
          </p:cNvPr>
          <p:cNvSpPr/>
          <p:nvPr/>
        </p:nvSpPr>
        <p:spPr>
          <a:xfrm>
            <a:off x="439312" y="1658762"/>
            <a:ext cx="324091" cy="33566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9055" y="2786032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1FF213F-E77B-0849-93CE-F17C7F458138}"/>
              </a:ext>
            </a:extLst>
          </p:cNvPr>
          <p:cNvSpPr/>
          <p:nvPr/>
        </p:nvSpPr>
        <p:spPr>
          <a:xfrm>
            <a:off x="439312" y="261819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EAE43-0741-8047-AEA8-64D87E6A5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717" y="2753810"/>
            <a:ext cx="64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F5A74-5CEA-B240-9AAB-85E310949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275380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6914B3-766D-5A43-B1B4-A1022473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9E9C48E-527E-924A-B754-72CA22218229}"/>
              </a:ext>
            </a:extLst>
          </p:cNvPr>
          <p:cNvSpPr/>
          <p:nvPr/>
        </p:nvSpPr>
        <p:spPr>
          <a:xfrm>
            <a:off x="439312" y="2930878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24077-8321-A14F-9FC8-C11691885702}"/>
              </a:ext>
            </a:extLst>
          </p:cNvPr>
          <p:cNvSpPr txBox="1"/>
          <p:nvPr/>
        </p:nvSpPr>
        <p:spPr bwMode="auto">
          <a:xfrm>
            <a:off x="2633295" y="4490978"/>
            <a:ext cx="5084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4230B21-5CE3-C44C-A959-4E7631B28AB9}"/>
              </a:ext>
            </a:extLst>
          </p:cNvPr>
          <p:cNvSpPr/>
          <p:nvPr/>
        </p:nvSpPr>
        <p:spPr>
          <a:xfrm>
            <a:off x="439312" y="3261167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10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6" grpId="1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54353" y="1410182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DA844-6E23-CF42-9989-506F98A237E3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FED0-7ECD-6344-BDCB-556E9E54CFB9}"/>
              </a:ext>
            </a:extLst>
          </p:cNvPr>
          <p:cNvSpPr txBox="1"/>
          <p:nvPr/>
        </p:nvSpPr>
        <p:spPr>
          <a:xfrm>
            <a:off x="363495" y="179002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815775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3690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Today’s material is </a:t>
            </a:r>
            <a:r>
              <a:rPr lang="en-US" sz="3600" i="1" dirty="0">
                <a:solidFill>
                  <a:schemeClr val="bg1"/>
                </a:solidFill>
                <a:latin typeface="+mj-lt"/>
              </a:rPr>
              <a:t>difficult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👍 Good job surviving </a:t>
            </a:r>
            <a:r>
              <a:rPr lang="en-US" sz="3600" dirty="0">
                <a:solidFill>
                  <a:schemeClr val="bg1"/>
                </a:solidFill>
                <a:latin typeface="+mj-lt"/>
                <a:sym typeface="Wingdings" pitchFamily="2" charset="2"/>
              </a:rPr>
              <a:t>👍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🙋‍♂️Bring your questions to section!🙋‍♀️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2E89C-3090-9D48-83C1-82E2C3E64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1641" y="4674110"/>
            <a:ext cx="2893671" cy="1340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6DC9C-90A1-8846-9368-1781D9184A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2944" y="3734430"/>
            <a:ext cx="3402957" cy="2280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E12D96-FB89-134D-B872-1A8AE5179095}"/>
              </a:ext>
            </a:extLst>
          </p:cNvPr>
          <p:cNvSpPr txBox="1"/>
          <p:nvPr/>
        </p:nvSpPr>
        <p:spPr bwMode="auto">
          <a:xfrm>
            <a:off x="3607633" y="6104341"/>
            <a:ext cx="1928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Mad Methods</a:t>
            </a:r>
          </a:p>
        </p:txBody>
      </p:sp>
    </p:spTree>
    <p:extLst>
      <p:ext uri="{BB962C8B-B14F-4D97-AF65-F5344CB8AC3E}">
        <p14:creationId xmlns:p14="http://schemas.microsoft.com/office/powerpoint/2010/main" val="1971216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</a:t>
            </a:r>
          </a:p>
        </p:txBody>
      </p:sp>
      <p:pic>
        <p:nvPicPr>
          <p:cNvPr id="16486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475" y="1262063"/>
            <a:ext cx="6384925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660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EF4ED7-A7C7-3346-AD23-A5226F94F85B}"/>
              </a:ext>
            </a:extLst>
          </p:cNvPr>
          <p:cNvSpPr/>
          <p:nvPr/>
        </p:nvSpPr>
        <p:spPr>
          <a:xfrm>
            <a:off x="1680620" y="2818319"/>
            <a:ext cx="62769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dirty="0">
                <a:latin typeface="Courier New" charset="0"/>
              </a:rPr>
              <a:t>;</a:t>
            </a:r>
          </a:p>
          <a:p>
            <a:pPr algn="ctr">
              <a:buClr>
                <a:schemeClr val="bg2"/>
              </a:buClr>
            </a:pPr>
            <a:endParaRPr lang="en-US" dirty="0">
              <a:solidFill>
                <a:schemeClr val="bg2"/>
              </a:solidFill>
              <a:latin typeface="Courier New" charset="0"/>
            </a:endParaRPr>
          </a:p>
          <a:p>
            <a:pPr algn="ctr">
              <a:buClr>
                <a:schemeClr val="bg2"/>
              </a:buClr>
            </a:pPr>
            <a:r>
              <a:rPr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 algn="ctr">
              <a:buClr>
                <a:schemeClr val="bg2"/>
              </a:buClr>
            </a:pPr>
            <a:endParaRPr lang="en-US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E0E1E8-7B9B-FE4F-A1B0-68364DCD825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Boolean Variable</a:t>
            </a: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433512" y="1453045"/>
            <a:ext cx="6276975" cy="50056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7030A0"/>
                </a:solidFill>
                <a:latin typeface="Courier New" charset="0"/>
              </a:rPr>
              <a:t>false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//This is false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a_and_b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a &amp;&amp; b;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//This is true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a_or_b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a || b;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 This is false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not_a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!a;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233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Now that’s style!</a:t>
            </a:r>
          </a:p>
        </p:txBody>
      </p:sp>
      <p:pic>
        <p:nvPicPr>
          <p:cNvPr id="2050" name="Picture 2" descr="mage result for guy with sha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600070" cy="63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70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a method?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564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3238" y="3100388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readInt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00713" y="3460750"/>
            <a:ext cx="2474913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rect.getX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060953" y="2201715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273012" y="4929040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rect.setLocation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(10, 20);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330FB39-0B72-DC46-A795-A3BEFE5AC6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142A-6F79-3143-9CB3-B51EA95CEC8F}"/>
              </a:ext>
            </a:extLst>
          </p:cNvPr>
          <p:cNvSpPr txBox="1"/>
          <p:nvPr/>
        </p:nvSpPr>
        <p:spPr bwMode="auto">
          <a:xfrm>
            <a:off x="381537" y="5883128"/>
            <a:ext cx="86412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Today, we will learn exactly what these methods are doing!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808038" y="2247900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8326" y="1977138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AAF93DC-4DF4-5241-9307-0F585B08E5E5}"/>
              </a:ext>
            </a:extLst>
          </p:cNvPr>
          <p:cNvSpPr/>
          <p:nvPr/>
        </p:nvSpPr>
        <p:spPr>
          <a:xfrm>
            <a:off x="3940952" y="4493766"/>
            <a:ext cx="2711143" cy="940247"/>
          </a:xfrm>
          <a:prstGeom prst="wedgeRoundRectCallout">
            <a:avLst>
              <a:gd name="adj1" fmla="val 44908"/>
              <a:gd name="adj2" fmla="val -713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It’s been a minute!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A071D-0B54-6144-8CA6-95EB81607514}"/>
              </a:ext>
            </a:extLst>
          </p:cNvPr>
          <p:cNvSpPr txBox="1"/>
          <p:nvPr/>
        </p:nvSpPr>
        <p:spPr bwMode="auto">
          <a:xfrm>
            <a:off x="6243384" y="1238474"/>
            <a:ext cx="226254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High schooler Karel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living in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D1CF5-3F9D-E447-B81F-C028AB79FFA2}"/>
              </a:ext>
            </a:extLst>
          </p:cNvPr>
          <p:cNvSpPr txBox="1"/>
          <p:nvPr/>
        </p:nvSpPr>
        <p:spPr bwMode="auto">
          <a:xfrm>
            <a:off x="3512156" y="5441717"/>
            <a:ext cx="35687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(translation: Long time no see!)</a:t>
            </a:r>
          </a:p>
        </p:txBody>
      </p:sp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581921" y="928387"/>
            <a:ext cx="564930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printAverage1();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printAverage2();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printAverage1() {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a = 5.0;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b = 10.2;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mid = sum / 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(mid);</a:t>
            </a:r>
            <a:endParaRPr lang="en-US" sz="1800" dirty="0">
              <a:solidFill>
                <a:srgbClr val="000000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printAverage2() {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a = 6; </a:t>
            </a:r>
            <a:r>
              <a:rPr kumimoji="1" lang="en-US" sz="1800" dirty="0">
                <a:solidFill>
                  <a:srgbClr val="00B050"/>
                </a:solidFill>
                <a:latin typeface="Courier New" charset="0"/>
              </a:rPr>
              <a:t>// int 6 </a:t>
            </a:r>
            <a:r>
              <a:rPr kumimoji="1" lang="en-US" sz="1800" dirty="0">
                <a:solidFill>
                  <a:srgbClr val="00B050"/>
                </a:solidFill>
                <a:latin typeface="Courier New" charset="0"/>
                <a:sym typeface="Wingdings" pitchFamily="2" charset="2"/>
              </a:rPr>
              <a:t> double 12.0</a:t>
            </a:r>
            <a:endParaRPr kumimoji="1" lang="en-US" sz="1800" dirty="0">
              <a:solidFill>
                <a:srgbClr val="00B05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b = 18.0;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mid = sum / 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(mid);</a:t>
            </a:r>
            <a:endParaRPr lang="en-US" sz="1800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CDEBC-1120-8B43-A689-4B1E78D6D8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8168" y="1296343"/>
            <a:ext cx="1465201" cy="1129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0A877-30A2-E34E-83A5-CFC0BF89ED9D}"/>
              </a:ext>
            </a:extLst>
          </p:cNvPr>
          <p:cNvSpPr txBox="1"/>
          <p:nvPr/>
        </p:nvSpPr>
        <p:spPr bwMode="auto">
          <a:xfrm>
            <a:off x="6192893" y="1561087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991B6-B7C3-9041-A124-DCA80A2291EA}"/>
              </a:ext>
            </a:extLst>
          </p:cNvPr>
          <p:cNvSpPr txBox="1"/>
          <p:nvPr/>
        </p:nvSpPr>
        <p:spPr bwMode="auto">
          <a:xfrm>
            <a:off x="5822066" y="3719475"/>
            <a:ext cx="298517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But wait…I thought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methods help reuse code!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E3BB9-3403-8A45-A3C8-4D18B15DCE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80" y="4693807"/>
            <a:ext cx="1239066" cy="1206212"/>
          </a:xfrm>
          <a:prstGeom prst="rect">
            <a:avLst/>
          </a:prstGeom>
        </p:spPr>
      </p:pic>
      <p:pic>
        <p:nvPicPr>
          <p:cNvPr id="11" name="Picture 2" descr="mage result for big red x">
            <a:extLst>
              <a:ext uri="{FF2B5EF4-FFF2-40B4-BE49-F238E27FC236}">
                <a16:creationId xmlns:a16="http://schemas.microsoft.com/office/drawing/2014/main" id="{3F789328-1EB1-4541-A829-29B0B560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1548" y="4693807"/>
            <a:ext cx="1206212" cy="12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EC2FC0-CF91-7742-8E30-0367325A940B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22123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5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3851</TotalTime>
  <Words>2925</Words>
  <Application>Microsoft Macintosh PowerPoint</Application>
  <PresentationFormat>On-screen Show (4:3)</PresentationFormat>
  <Paragraphs>684</Paragraphs>
  <Slides>57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Century Gothic</vt:lpstr>
      <vt:lpstr>Chalkboard</vt:lpstr>
      <vt:lpstr>Comic Sans MS</vt:lpstr>
      <vt:lpstr>Courier</vt:lpstr>
      <vt:lpstr>Courier New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256</cp:revision>
  <cp:lastPrinted>2019-06-26T22:53:06Z</cp:lastPrinted>
  <dcterms:created xsi:type="dcterms:W3CDTF">2016-06-22T10:46:22Z</dcterms:created>
  <dcterms:modified xsi:type="dcterms:W3CDTF">2019-06-26T22:53:44Z</dcterms:modified>
</cp:coreProperties>
</file>